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2"/>
  </p:notesMasterIdLst>
  <p:sldIdLst>
    <p:sldId id="256" r:id="rId5"/>
    <p:sldId id="286" r:id="rId6"/>
    <p:sldId id="288" r:id="rId7"/>
    <p:sldId id="290" r:id="rId8"/>
    <p:sldId id="289" r:id="rId9"/>
    <p:sldId id="291" r:id="rId10"/>
    <p:sldId id="292" r:id="rId11"/>
    <p:sldId id="274" r:id="rId12"/>
    <p:sldId id="299" r:id="rId13"/>
    <p:sldId id="282" r:id="rId14"/>
    <p:sldId id="297" r:id="rId15"/>
    <p:sldId id="300" r:id="rId16"/>
    <p:sldId id="257" r:id="rId17"/>
    <p:sldId id="258" r:id="rId18"/>
    <p:sldId id="301" r:id="rId19"/>
    <p:sldId id="284" r:id="rId20"/>
    <p:sldId id="298" r:id="rId21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Χριστόφορος Καραχρήστος" initials="ΧΚ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1E82"/>
    <a:srgbClr val="660033"/>
    <a:srgbClr val="CC0066"/>
    <a:srgbClr val="272F3D"/>
    <a:srgbClr val="CC99FF"/>
    <a:srgbClr val="0099CC"/>
    <a:srgbClr val="B44D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Μεσαίο στυλ 2 - Έμφασ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2175" autoAdjust="0"/>
  </p:normalViewPr>
  <p:slideViewPr>
    <p:cSldViewPr snapToGrid="0">
      <p:cViewPr varScale="1">
        <p:scale>
          <a:sx n="79" d="100"/>
          <a:sy n="79" d="100"/>
        </p:scale>
        <p:origin x="80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813CDC-0958-4B18-95F5-542BEB78E37F}" type="doc">
      <dgm:prSet loTypeId="urn:microsoft.com/office/officeart/2005/8/layout/cycle3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FAA7166-879E-4640-A907-D224387549F5}">
      <dgm:prSet phldrT="[Text]" custT="1"/>
      <dgm:spPr/>
      <dgm:t>
        <a:bodyPr lIns="0"/>
        <a:lstStyle/>
        <a:p>
          <a:r>
            <a:rPr lang="el-GR" sz="2000" dirty="0"/>
            <a:t>Εξάλειψη γεωγραφικών περιορισμών</a:t>
          </a:r>
          <a:endParaRPr lang="en-US" sz="2000" dirty="0"/>
        </a:p>
      </dgm:t>
    </dgm:pt>
    <dgm:pt modelId="{A40A95EE-AC8F-401F-BCE8-E825B27E9715}" type="parTrans" cxnId="{F44718E4-9088-4AE6-A7C2-515A2A260F3B}">
      <dgm:prSet/>
      <dgm:spPr/>
      <dgm:t>
        <a:bodyPr/>
        <a:lstStyle/>
        <a:p>
          <a:endParaRPr lang="en-US" sz="4000"/>
        </a:p>
      </dgm:t>
    </dgm:pt>
    <dgm:pt modelId="{7926A108-56A5-420B-A768-5BE02C5ED213}" type="sibTrans" cxnId="{F44718E4-9088-4AE6-A7C2-515A2A260F3B}">
      <dgm:prSet custT="1"/>
      <dgm:spPr/>
      <dgm:t>
        <a:bodyPr/>
        <a:lstStyle/>
        <a:p>
          <a:endParaRPr lang="en-US" sz="1600"/>
        </a:p>
      </dgm:t>
    </dgm:pt>
    <dgm:pt modelId="{B601DBEB-DEA8-4F49-8AA8-40EA1034C686}">
      <dgm:prSet phldrT="[Text]" custT="1"/>
      <dgm:spPr/>
      <dgm:t>
        <a:bodyPr lIns="0"/>
        <a:lstStyle/>
        <a:p>
          <a:r>
            <a:rPr lang="el-GR" sz="2000" dirty="0"/>
            <a:t>Ελεύθερος προγραμματισμός διαλέξεων</a:t>
          </a:r>
          <a:endParaRPr lang="en-US" sz="2000" dirty="0"/>
        </a:p>
      </dgm:t>
    </dgm:pt>
    <dgm:pt modelId="{6CDD127C-EAF5-420E-A787-82E78A140351}" type="parTrans" cxnId="{E4FE9318-3098-4B6B-ABED-45A36738163F}">
      <dgm:prSet/>
      <dgm:spPr/>
      <dgm:t>
        <a:bodyPr/>
        <a:lstStyle/>
        <a:p>
          <a:endParaRPr lang="en-US" sz="4000"/>
        </a:p>
      </dgm:t>
    </dgm:pt>
    <dgm:pt modelId="{742EA0A9-5CC2-4F4C-B627-E1B6312F9534}" type="sibTrans" cxnId="{E4FE9318-3098-4B6B-ABED-45A36738163F}">
      <dgm:prSet custT="1"/>
      <dgm:spPr/>
      <dgm:t>
        <a:bodyPr/>
        <a:lstStyle/>
        <a:p>
          <a:endParaRPr lang="en-US" sz="1600"/>
        </a:p>
      </dgm:t>
    </dgm:pt>
    <dgm:pt modelId="{2459AE43-698D-4134-8C48-A3588983348D}">
      <dgm:prSet phldrT="[Text]" custT="1"/>
      <dgm:spPr/>
      <dgm:t>
        <a:bodyPr lIns="0"/>
        <a:lstStyle/>
        <a:p>
          <a:r>
            <a:rPr lang="el-GR" sz="2000" dirty="0"/>
            <a:t>Ελεύθερος προγραμματισμός χρόνου &amp; ρυθμού μάθησης</a:t>
          </a:r>
          <a:endParaRPr lang="en-US" sz="2000" dirty="0"/>
        </a:p>
      </dgm:t>
    </dgm:pt>
    <dgm:pt modelId="{CE8514B1-95E3-401E-9180-FC7DFA790B78}" type="parTrans" cxnId="{8090A12D-F79E-4715-9EFF-FBAE8B252BE7}">
      <dgm:prSet/>
      <dgm:spPr/>
      <dgm:t>
        <a:bodyPr/>
        <a:lstStyle/>
        <a:p>
          <a:endParaRPr lang="en-US" sz="4000"/>
        </a:p>
      </dgm:t>
    </dgm:pt>
    <dgm:pt modelId="{42B43D9E-828C-4966-B9C6-4BCD754EF726}" type="sibTrans" cxnId="{8090A12D-F79E-4715-9EFF-FBAE8B252BE7}">
      <dgm:prSet custT="1"/>
      <dgm:spPr/>
      <dgm:t>
        <a:bodyPr/>
        <a:lstStyle/>
        <a:p>
          <a:endParaRPr lang="en-US" sz="1600"/>
        </a:p>
      </dgm:t>
    </dgm:pt>
    <dgm:pt modelId="{F6D872DA-4B61-4E4B-BE71-A7A8A4019126}">
      <dgm:prSet phldrT="[Text]" custT="1"/>
      <dgm:spPr/>
      <dgm:t>
        <a:bodyPr lIns="0"/>
        <a:lstStyle/>
        <a:p>
          <a:r>
            <a:rPr lang="el-GR" sz="2000" dirty="0"/>
            <a:t>Εξατομικευμένη υποστήριξη εκπαιδευόμενων</a:t>
          </a:r>
          <a:endParaRPr lang="en-US" sz="2000" dirty="0"/>
        </a:p>
      </dgm:t>
    </dgm:pt>
    <dgm:pt modelId="{3C4C1C1D-26E1-4B09-A5ED-C21D44BBBBF6}" type="parTrans" cxnId="{9598D35D-E462-483B-9117-9674C28D52EF}">
      <dgm:prSet/>
      <dgm:spPr/>
      <dgm:t>
        <a:bodyPr/>
        <a:lstStyle/>
        <a:p>
          <a:endParaRPr lang="en-US" sz="4000"/>
        </a:p>
      </dgm:t>
    </dgm:pt>
    <dgm:pt modelId="{B122B1B2-8829-4698-98C1-F4B5AD264276}" type="sibTrans" cxnId="{9598D35D-E462-483B-9117-9674C28D52EF}">
      <dgm:prSet custT="1"/>
      <dgm:spPr/>
      <dgm:t>
        <a:bodyPr/>
        <a:lstStyle/>
        <a:p>
          <a:endParaRPr lang="en-US" sz="1600"/>
        </a:p>
      </dgm:t>
    </dgm:pt>
    <dgm:pt modelId="{5569A2BD-73D1-4036-A9E9-7BB9E57DDD67}">
      <dgm:prSet phldrT="[Text]" custT="1"/>
      <dgm:spPr/>
      <dgm:t>
        <a:bodyPr lIns="0"/>
        <a:lstStyle/>
        <a:p>
          <a:r>
            <a:rPr lang="el-GR" sz="2000" dirty="0"/>
            <a:t>Μειωμένο κόστος</a:t>
          </a:r>
          <a:endParaRPr lang="en-US" sz="2000" dirty="0"/>
        </a:p>
      </dgm:t>
    </dgm:pt>
    <dgm:pt modelId="{9720A391-D28F-407C-AE8C-ABF6910585B4}" type="parTrans" cxnId="{04246EB9-9433-48D2-8E9A-8E4B34AA8373}">
      <dgm:prSet/>
      <dgm:spPr/>
      <dgm:t>
        <a:bodyPr/>
        <a:lstStyle/>
        <a:p>
          <a:endParaRPr lang="en-US" sz="4000"/>
        </a:p>
      </dgm:t>
    </dgm:pt>
    <dgm:pt modelId="{38DE654D-3D7D-4015-9109-4F0BE4610E3E}" type="sibTrans" cxnId="{04246EB9-9433-48D2-8E9A-8E4B34AA8373}">
      <dgm:prSet custT="1"/>
      <dgm:spPr/>
      <dgm:t>
        <a:bodyPr/>
        <a:lstStyle/>
        <a:p>
          <a:endParaRPr lang="en-US" sz="1600"/>
        </a:p>
      </dgm:t>
    </dgm:pt>
    <dgm:pt modelId="{A9936743-6BDB-4A78-8981-F1781790BD1D}" type="pres">
      <dgm:prSet presAssocID="{93813CDC-0958-4B18-95F5-542BEB78E37F}" presName="Name0" presStyleCnt="0">
        <dgm:presLayoutVars>
          <dgm:dir/>
          <dgm:resizeHandles val="exact"/>
        </dgm:presLayoutVars>
      </dgm:prSet>
      <dgm:spPr/>
    </dgm:pt>
    <dgm:pt modelId="{E740BDF0-BC56-48DC-95CB-73E09FB865D7}" type="pres">
      <dgm:prSet presAssocID="{93813CDC-0958-4B18-95F5-542BEB78E37F}" presName="cycle" presStyleCnt="0"/>
      <dgm:spPr/>
    </dgm:pt>
    <dgm:pt modelId="{2292202D-BD34-4195-A8E8-2633EF07FF9A}" type="pres">
      <dgm:prSet presAssocID="{CFAA7166-879E-4640-A907-D224387549F5}" presName="nodeFirstNode" presStyleLbl="node1" presStyleIdx="0" presStyleCnt="5">
        <dgm:presLayoutVars>
          <dgm:bulletEnabled val="1"/>
        </dgm:presLayoutVars>
      </dgm:prSet>
      <dgm:spPr/>
    </dgm:pt>
    <dgm:pt modelId="{D9BD8506-5246-43FC-8E2B-622D61EE1C32}" type="pres">
      <dgm:prSet presAssocID="{7926A108-56A5-420B-A768-5BE02C5ED213}" presName="sibTransFirstNode" presStyleLbl="bgShp" presStyleIdx="0" presStyleCnt="1"/>
      <dgm:spPr/>
    </dgm:pt>
    <dgm:pt modelId="{6498C263-8F61-4312-8833-72E8F4756475}" type="pres">
      <dgm:prSet presAssocID="{B601DBEB-DEA8-4F49-8AA8-40EA1034C686}" presName="nodeFollowingNodes" presStyleLbl="node1" presStyleIdx="1" presStyleCnt="5">
        <dgm:presLayoutVars>
          <dgm:bulletEnabled val="1"/>
        </dgm:presLayoutVars>
      </dgm:prSet>
      <dgm:spPr/>
    </dgm:pt>
    <dgm:pt modelId="{7FD3942D-4BA0-4539-B09A-B64D2360F70B}" type="pres">
      <dgm:prSet presAssocID="{2459AE43-698D-4134-8C48-A3588983348D}" presName="nodeFollowingNodes" presStyleLbl="node1" presStyleIdx="2" presStyleCnt="5">
        <dgm:presLayoutVars>
          <dgm:bulletEnabled val="1"/>
        </dgm:presLayoutVars>
      </dgm:prSet>
      <dgm:spPr/>
    </dgm:pt>
    <dgm:pt modelId="{ECE9C672-A2EC-4774-B8C0-298C01BD2EEC}" type="pres">
      <dgm:prSet presAssocID="{F6D872DA-4B61-4E4B-BE71-A7A8A4019126}" presName="nodeFollowingNodes" presStyleLbl="node1" presStyleIdx="3" presStyleCnt="5">
        <dgm:presLayoutVars>
          <dgm:bulletEnabled val="1"/>
        </dgm:presLayoutVars>
      </dgm:prSet>
      <dgm:spPr/>
    </dgm:pt>
    <dgm:pt modelId="{FB46A808-C593-4278-BA7B-36081659FBEE}" type="pres">
      <dgm:prSet presAssocID="{5569A2BD-73D1-4036-A9E9-7BB9E57DDD67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7DA38A12-2541-4A97-B6E0-99D284B7C7D3}" type="presOf" srcId="{F6D872DA-4B61-4E4B-BE71-A7A8A4019126}" destId="{ECE9C672-A2EC-4774-B8C0-298C01BD2EEC}" srcOrd="0" destOrd="0" presId="urn:microsoft.com/office/officeart/2005/8/layout/cycle3"/>
    <dgm:cxn modelId="{E4FE9318-3098-4B6B-ABED-45A36738163F}" srcId="{93813CDC-0958-4B18-95F5-542BEB78E37F}" destId="{B601DBEB-DEA8-4F49-8AA8-40EA1034C686}" srcOrd="1" destOrd="0" parTransId="{6CDD127C-EAF5-420E-A787-82E78A140351}" sibTransId="{742EA0A9-5CC2-4F4C-B627-E1B6312F9534}"/>
    <dgm:cxn modelId="{8090A12D-F79E-4715-9EFF-FBAE8B252BE7}" srcId="{93813CDC-0958-4B18-95F5-542BEB78E37F}" destId="{2459AE43-698D-4134-8C48-A3588983348D}" srcOrd="2" destOrd="0" parTransId="{CE8514B1-95E3-401E-9180-FC7DFA790B78}" sibTransId="{42B43D9E-828C-4966-B9C6-4BCD754EF726}"/>
    <dgm:cxn modelId="{9598D35D-E462-483B-9117-9674C28D52EF}" srcId="{93813CDC-0958-4B18-95F5-542BEB78E37F}" destId="{F6D872DA-4B61-4E4B-BE71-A7A8A4019126}" srcOrd="3" destOrd="0" parTransId="{3C4C1C1D-26E1-4B09-A5ED-C21D44BBBBF6}" sibTransId="{B122B1B2-8829-4698-98C1-F4B5AD264276}"/>
    <dgm:cxn modelId="{68CC6446-8509-435D-A95A-0B2DCF37A5E0}" type="presOf" srcId="{CFAA7166-879E-4640-A907-D224387549F5}" destId="{2292202D-BD34-4195-A8E8-2633EF07FF9A}" srcOrd="0" destOrd="0" presId="urn:microsoft.com/office/officeart/2005/8/layout/cycle3"/>
    <dgm:cxn modelId="{5AAD1B8B-E9A0-4103-8BF0-1558B9812D78}" type="presOf" srcId="{2459AE43-698D-4134-8C48-A3588983348D}" destId="{7FD3942D-4BA0-4539-B09A-B64D2360F70B}" srcOrd="0" destOrd="0" presId="urn:microsoft.com/office/officeart/2005/8/layout/cycle3"/>
    <dgm:cxn modelId="{5B13F796-590C-4EB1-BD6C-764A7F9C828F}" type="presOf" srcId="{B601DBEB-DEA8-4F49-8AA8-40EA1034C686}" destId="{6498C263-8F61-4312-8833-72E8F4756475}" srcOrd="0" destOrd="0" presId="urn:microsoft.com/office/officeart/2005/8/layout/cycle3"/>
    <dgm:cxn modelId="{5B02B0A5-C9F2-4F10-B667-27FCAEF1B103}" type="presOf" srcId="{93813CDC-0958-4B18-95F5-542BEB78E37F}" destId="{A9936743-6BDB-4A78-8981-F1781790BD1D}" srcOrd="0" destOrd="0" presId="urn:microsoft.com/office/officeart/2005/8/layout/cycle3"/>
    <dgm:cxn modelId="{04246EB9-9433-48D2-8E9A-8E4B34AA8373}" srcId="{93813CDC-0958-4B18-95F5-542BEB78E37F}" destId="{5569A2BD-73D1-4036-A9E9-7BB9E57DDD67}" srcOrd="4" destOrd="0" parTransId="{9720A391-D28F-407C-AE8C-ABF6910585B4}" sibTransId="{38DE654D-3D7D-4015-9109-4F0BE4610E3E}"/>
    <dgm:cxn modelId="{369944CA-48BC-4FF3-94FA-B2F4334661D3}" type="presOf" srcId="{7926A108-56A5-420B-A768-5BE02C5ED213}" destId="{D9BD8506-5246-43FC-8E2B-622D61EE1C32}" srcOrd="0" destOrd="0" presId="urn:microsoft.com/office/officeart/2005/8/layout/cycle3"/>
    <dgm:cxn modelId="{6DFCEAD5-0A28-4733-BFC2-63BE75EF075F}" type="presOf" srcId="{5569A2BD-73D1-4036-A9E9-7BB9E57DDD67}" destId="{FB46A808-C593-4278-BA7B-36081659FBEE}" srcOrd="0" destOrd="0" presId="urn:microsoft.com/office/officeart/2005/8/layout/cycle3"/>
    <dgm:cxn modelId="{F44718E4-9088-4AE6-A7C2-515A2A260F3B}" srcId="{93813CDC-0958-4B18-95F5-542BEB78E37F}" destId="{CFAA7166-879E-4640-A907-D224387549F5}" srcOrd="0" destOrd="0" parTransId="{A40A95EE-AC8F-401F-BCE8-E825B27E9715}" sibTransId="{7926A108-56A5-420B-A768-5BE02C5ED213}"/>
    <dgm:cxn modelId="{078DCF88-2F99-4A8A-A841-6FBC177131CA}" type="presParOf" srcId="{A9936743-6BDB-4A78-8981-F1781790BD1D}" destId="{E740BDF0-BC56-48DC-95CB-73E09FB865D7}" srcOrd="0" destOrd="0" presId="urn:microsoft.com/office/officeart/2005/8/layout/cycle3"/>
    <dgm:cxn modelId="{B2C680C6-326B-4042-A23C-04EF58BF468A}" type="presParOf" srcId="{E740BDF0-BC56-48DC-95CB-73E09FB865D7}" destId="{2292202D-BD34-4195-A8E8-2633EF07FF9A}" srcOrd="0" destOrd="0" presId="urn:microsoft.com/office/officeart/2005/8/layout/cycle3"/>
    <dgm:cxn modelId="{86C9ECF6-F758-4839-B26A-8494353DAF8C}" type="presParOf" srcId="{E740BDF0-BC56-48DC-95CB-73E09FB865D7}" destId="{D9BD8506-5246-43FC-8E2B-622D61EE1C32}" srcOrd="1" destOrd="0" presId="urn:microsoft.com/office/officeart/2005/8/layout/cycle3"/>
    <dgm:cxn modelId="{F879AD33-4630-4112-912F-236E80C11F49}" type="presParOf" srcId="{E740BDF0-BC56-48DC-95CB-73E09FB865D7}" destId="{6498C263-8F61-4312-8833-72E8F4756475}" srcOrd="2" destOrd="0" presId="urn:microsoft.com/office/officeart/2005/8/layout/cycle3"/>
    <dgm:cxn modelId="{5972A218-0640-405B-B574-C497A0509E3A}" type="presParOf" srcId="{E740BDF0-BC56-48DC-95CB-73E09FB865D7}" destId="{7FD3942D-4BA0-4539-B09A-B64D2360F70B}" srcOrd="3" destOrd="0" presId="urn:microsoft.com/office/officeart/2005/8/layout/cycle3"/>
    <dgm:cxn modelId="{BD86C5D5-38DE-432A-9F13-D49FE06EFD78}" type="presParOf" srcId="{E740BDF0-BC56-48DC-95CB-73E09FB865D7}" destId="{ECE9C672-A2EC-4774-B8C0-298C01BD2EEC}" srcOrd="4" destOrd="0" presId="urn:microsoft.com/office/officeart/2005/8/layout/cycle3"/>
    <dgm:cxn modelId="{0C227D2A-1565-4E86-AC06-FE97064D298A}" type="presParOf" srcId="{E740BDF0-BC56-48DC-95CB-73E09FB865D7}" destId="{FB46A808-C593-4278-BA7B-36081659FBEE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792A90-7BFC-4FAD-BD36-4654273631BC}" type="doc">
      <dgm:prSet loTypeId="urn:microsoft.com/office/officeart/2005/8/layout/lProcess2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4B0FADC-632A-4DCF-8BD1-0329643CC13E}">
      <dgm:prSet phldrT="[Text]"/>
      <dgm:spPr/>
      <dgm:t>
        <a:bodyPr/>
        <a:lstStyle/>
        <a:p>
          <a:r>
            <a:rPr lang="el-GR" b="1"/>
            <a:t>Ψηφιακό, </a:t>
          </a:r>
          <a:r>
            <a:rPr lang="el-GR" b="1" dirty="0" err="1"/>
            <a:t>διαδραστικό</a:t>
          </a:r>
          <a:r>
            <a:rPr lang="el-GR" b="1" dirty="0"/>
            <a:t> υλικό</a:t>
          </a:r>
          <a:endParaRPr lang="en-US" dirty="0"/>
        </a:p>
      </dgm:t>
    </dgm:pt>
    <dgm:pt modelId="{2D9EE519-F137-4559-A9F7-F2FAE2CE5F3D}" type="parTrans" cxnId="{94398546-4BDA-4389-A55B-575338D86529}">
      <dgm:prSet/>
      <dgm:spPr/>
      <dgm:t>
        <a:bodyPr/>
        <a:lstStyle/>
        <a:p>
          <a:endParaRPr lang="en-US"/>
        </a:p>
      </dgm:t>
    </dgm:pt>
    <dgm:pt modelId="{A9D33955-B02B-4E6E-8FFC-680E0F76DF7E}" type="sibTrans" cxnId="{94398546-4BDA-4389-A55B-575338D86529}">
      <dgm:prSet/>
      <dgm:spPr/>
      <dgm:t>
        <a:bodyPr/>
        <a:lstStyle/>
        <a:p>
          <a:endParaRPr lang="en-US"/>
        </a:p>
      </dgm:t>
    </dgm:pt>
    <dgm:pt modelId="{B532BA86-089D-4B66-816D-C259A92E024D}">
      <dgm:prSet phldrT="[Text]"/>
      <dgm:spPr/>
      <dgm:t>
        <a:bodyPr/>
        <a:lstStyle/>
        <a:p>
          <a:r>
            <a:rPr lang="el-GR" b="1" dirty="0">
              <a:latin typeface="+mn-lt"/>
              <a:ea typeface="+mj-ea"/>
              <a:cs typeface="+mj-cs"/>
            </a:rPr>
            <a:t>Τηλεδιασκέψεις</a:t>
          </a:r>
          <a:endParaRPr lang="en-US" dirty="0"/>
        </a:p>
      </dgm:t>
    </dgm:pt>
    <dgm:pt modelId="{37CFBD23-1F0C-450B-8263-81EB9ED9D35B}" type="parTrans" cxnId="{BE55CFA5-55C0-4514-AE4A-AAF8B8DF94D1}">
      <dgm:prSet/>
      <dgm:spPr/>
      <dgm:t>
        <a:bodyPr/>
        <a:lstStyle/>
        <a:p>
          <a:endParaRPr lang="en-US"/>
        </a:p>
      </dgm:t>
    </dgm:pt>
    <dgm:pt modelId="{6E9F5CC9-9DE3-4D70-A436-A7C4AE5866C5}" type="sibTrans" cxnId="{BE55CFA5-55C0-4514-AE4A-AAF8B8DF94D1}">
      <dgm:prSet/>
      <dgm:spPr/>
      <dgm:t>
        <a:bodyPr/>
        <a:lstStyle/>
        <a:p>
          <a:endParaRPr lang="en-US"/>
        </a:p>
      </dgm:t>
    </dgm:pt>
    <dgm:pt modelId="{FEBF9228-D8F5-4AC7-A8D8-4E760F248E3D}">
      <dgm:prSet phldrT="[Text]"/>
      <dgm:spPr/>
      <dgm:t>
        <a:bodyPr/>
        <a:lstStyle/>
        <a:p>
          <a:r>
            <a:rPr lang="el-GR" b="1"/>
            <a:t>Νέες παιδαγωγικές και τεχνικές λύσεις παροχής εκπαίδευσης</a:t>
          </a:r>
          <a:endParaRPr lang="en-US" dirty="0"/>
        </a:p>
      </dgm:t>
    </dgm:pt>
    <dgm:pt modelId="{3B857EAE-CBB4-456C-A10F-0CA26DA56DBC}" type="parTrans" cxnId="{E0419A24-6373-43A7-B577-257C98309FF2}">
      <dgm:prSet/>
      <dgm:spPr/>
      <dgm:t>
        <a:bodyPr/>
        <a:lstStyle/>
        <a:p>
          <a:endParaRPr lang="en-US"/>
        </a:p>
      </dgm:t>
    </dgm:pt>
    <dgm:pt modelId="{3BA7A58F-99BC-4658-B338-0F8AB7CD9BC2}" type="sibTrans" cxnId="{E0419A24-6373-43A7-B577-257C98309FF2}">
      <dgm:prSet/>
      <dgm:spPr/>
      <dgm:t>
        <a:bodyPr/>
        <a:lstStyle/>
        <a:p>
          <a:endParaRPr lang="en-US"/>
        </a:p>
      </dgm:t>
    </dgm:pt>
    <dgm:pt modelId="{4D2DA5CA-115A-4838-8DD9-301BF604AD5E}">
      <dgm:prSet/>
      <dgm:spPr/>
      <dgm:t>
        <a:bodyPr/>
        <a:lstStyle/>
        <a:p>
          <a:r>
            <a:rPr lang="el-GR"/>
            <a:t>Παροχή εκπαιδευτικού υλικού που κεντρίζει το ενδιαφέρον των φοιτητών για συμμετοχή, προσθήκη ατομικών ή ομαδικών δραστηριοτήτων</a:t>
          </a:r>
          <a:endParaRPr lang="el-GR" dirty="0"/>
        </a:p>
      </dgm:t>
    </dgm:pt>
    <dgm:pt modelId="{A50BE45F-50DF-481D-89CB-0CDCA3294205}" type="parTrans" cxnId="{8D864DE0-F4C8-4405-AD47-328B0561ACC8}">
      <dgm:prSet/>
      <dgm:spPr/>
      <dgm:t>
        <a:bodyPr/>
        <a:lstStyle/>
        <a:p>
          <a:endParaRPr lang="en-US"/>
        </a:p>
      </dgm:t>
    </dgm:pt>
    <dgm:pt modelId="{3C85B236-97EF-4087-B37B-58D7349DFA18}" type="sibTrans" cxnId="{8D864DE0-F4C8-4405-AD47-328B0561ACC8}">
      <dgm:prSet/>
      <dgm:spPr/>
      <dgm:t>
        <a:bodyPr/>
        <a:lstStyle/>
        <a:p>
          <a:endParaRPr lang="en-US"/>
        </a:p>
      </dgm:t>
    </dgm:pt>
    <dgm:pt modelId="{64ECF1D0-6BCF-402B-A79B-05D48EF71B34}">
      <dgm:prSet/>
      <dgm:spPr/>
      <dgm:t>
        <a:bodyPr/>
        <a:lstStyle/>
        <a:p>
          <a:r>
            <a:rPr lang="el-GR">
              <a:latin typeface="+mn-lt"/>
              <a:ea typeface="+mj-ea"/>
              <a:cs typeface="+mj-cs"/>
            </a:rPr>
            <a:t>Δυνατότητα οι φοιτητές να σπουδάζουν πλήρως εξ αποστάσεως</a:t>
          </a:r>
          <a:endParaRPr lang="en" dirty="0">
            <a:latin typeface="+mn-lt"/>
            <a:ea typeface="+mj-ea"/>
            <a:cs typeface="+mj-cs"/>
          </a:endParaRPr>
        </a:p>
      </dgm:t>
    </dgm:pt>
    <dgm:pt modelId="{739FDDFA-38C2-443E-95B7-463D6E0BA9FF}" type="parTrans" cxnId="{C46FE1AD-60E7-4CB5-B510-13D9EF6EDBA3}">
      <dgm:prSet/>
      <dgm:spPr/>
      <dgm:t>
        <a:bodyPr/>
        <a:lstStyle/>
        <a:p>
          <a:endParaRPr lang="en-US"/>
        </a:p>
      </dgm:t>
    </dgm:pt>
    <dgm:pt modelId="{376804D1-72B2-42A8-81E6-8F2FC90AC74C}" type="sibTrans" cxnId="{C46FE1AD-60E7-4CB5-B510-13D9EF6EDBA3}">
      <dgm:prSet/>
      <dgm:spPr/>
      <dgm:t>
        <a:bodyPr/>
        <a:lstStyle/>
        <a:p>
          <a:endParaRPr lang="en-US"/>
        </a:p>
      </dgm:t>
    </dgm:pt>
    <dgm:pt modelId="{F0C286B3-8B31-42EE-B940-4AC96CF81862}">
      <dgm:prSet/>
      <dgm:spPr/>
      <dgm:t>
        <a:bodyPr/>
        <a:lstStyle/>
        <a:p>
          <a:r>
            <a:rPr lang="el-GR"/>
            <a:t>Χρήση σύγχρονων συστημάτων και εργαλείων μάθησης</a:t>
          </a:r>
          <a:endParaRPr lang="en" dirty="0"/>
        </a:p>
      </dgm:t>
    </dgm:pt>
    <dgm:pt modelId="{D330D6E4-42F3-46FE-A917-7A2C9B79055D}" type="parTrans" cxnId="{A76AE710-C2F8-4D1A-9A3C-72DF6F42AD8A}">
      <dgm:prSet/>
      <dgm:spPr/>
      <dgm:t>
        <a:bodyPr/>
        <a:lstStyle/>
        <a:p>
          <a:endParaRPr lang="en-US"/>
        </a:p>
      </dgm:t>
    </dgm:pt>
    <dgm:pt modelId="{DA3B52C9-DCF8-4480-BDE6-D9AF08CB1FC6}" type="sibTrans" cxnId="{A76AE710-C2F8-4D1A-9A3C-72DF6F42AD8A}">
      <dgm:prSet/>
      <dgm:spPr/>
      <dgm:t>
        <a:bodyPr/>
        <a:lstStyle/>
        <a:p>
          <a:endParaRPr lang="en-US"/>
        </a:p>
      </dgm:t>
    </dgm:pt>
    <dgm:pt modelId="{C535D4C4-548A-4263-AFC3-F20C88684F6C}">
      <dgm:prSet/>
      <dgm:spPr/>
      <dgm:t>
        <a:bodyPr/>
        <a:lstStyle/>
        <a:p>
          <a:r>
            <a:rPr lang="el-GR" b="1" dirty="0"/>
            <a:t>Νέοι τρόποι υποστήριξης και αξιολόγησης των φοιτητών</a:t>
          </a:r>
          <a:endParaRPr lang="en" dirty="0"/>
        </a:p>
      </dgm:t>
    </dgm:pt>
    <dgm:pt modelId="{94CD035E-5AD6-4974-8642-E7433F5AB0BE}" type="parTrans" cxnId="{AAA2F055-3050-42F0-96BE-902A6EADC8F2}">
      <dgm:prSet/>
      <dgm:spPr/>
      <dgm:t>
        <a:bodyPr/>
        <a:lstStyle/>
        <a:p>
          <a:endParaRPr lang="en-US"/>
        </a:p>
      </dgm:t>
    </dgm:pt>
    <dgm:pt modelId="{A63B24EC-1E5D-426F-8F13-EAD1D688BDBD}" type="sibTrans" cxnId="{AAA2F055-3050-42F0-96BE-902A6EADC8F2}">
      <dgm:prSet/>
      <dgm:spPr/>
      <dgm:t>
        <a:bodyPr/>
        <a:lstStyle/>
        <a:p>
          <a:endParaRPr lang="en-US"/>
        </a:p>
      </dgm:t>
    </dgm:pt>
    <dgm:pt modelId="{F3C33CD7-683F-4798-A543-D3D67020717A}">
      <dgm:prSet/>
      <dgm:spPr/>
      <dgm:t>
        <a:bodyPr/>
        <a:lstStyle/>
        <a:p>
          <a:r>
            <a:rPr lang="el-GR" dirty="0"/>
            <a:t>Σύγχρονη/Ασύγχρονη  επικοινωνία με τους φοιτητές, δυνατότητες αξιολόγησης μέσω εργασιών και δραστηριοτήτων</a:t>
          </a:r>
          <a:endParaRPr lang="en-US" dirty="0"/>
        </a:p>
      </dgm:t>
    </dgm:pt>
    <dgm:pt modelId="{3009826D-6F99-4BDF-B94D-8ED54A82DFDA}" type="parTrans" cxnId="{3CF6EDD2-FB31-4707-B19C-5458C7FCC3E7}">
      <dgm:prSet/>
      <dgm:spPr/>
      <dgm:t>
        <a:bodyPr/>
        <a:lstStyle/>
        <a:p>
          <a:endParaRPr lang="en-US"/>
        </a:p>
      </dgm:t>
    </dgm:pt>
    <dgm:pt modelId="{29AC5CD0-0F1A-4020-917D-57324C395942}" type="sibTrans" cxnId="{3CF6EDD2-FB31-4707-B19C-5458C7FCC3E7}">
      <dgm:prSet/>
      <dgm:spPr/>
      <dgm:t>
        <a:bodyPr/>
        <a:lstStyle/>
        <a:p>
          <a:endParaRPr lang="en-US"/>
        </a:p>
      </dgm:t>
    </dgm:pt>
    <dgm:pt modelId="{911EF456-C377-4D95-9E99-634B41AE6523}" type="pres">
      <dgm:prSet presAssocID="{7D792A90-7BFC-4FAD-BD36-4654273631BC}" presName="theList" presStyleCnt="0">
        <dgm:presLayoutVars>
          <dgm:dir/>
          <dgm:animLvl val="lvl"/>
          <dgm:resizeHandles val="exact"/>
        </dgm:presLayoutVars>
      </dgm:prSet>
      <dgm:spPr/>
    </dgm:pt>
    <dgm:pt modelId="{9802B196-5293-4F86-A6F5-AD9186ED9D4C}" type="pres">
      <dgm:prSet presAssocID="{34B0FADC-632A-4DCF-8BD1-0329643CC13E}" presName="compNode" presStyleCnt="0"/>
      <dgm:spPr/>
    </dgm:pt>
    <dgm:pt modelId="{EDC2EC97-21DE-410A-B1B1-2C8F6D039B43}" type="pres">
      <dgm:prSet presAssocID="{34B0FADC-632A-4DCF-8BD1-0329643CC13E}" presName="aNode" presStyleLbl="bgShp" presStyleIdx="0" presStyleCnt="4"/>
      <dgm:spPr/>
    </dgm:pt>
    <dgm:pt modelId="{A4BD2525-D473-43F3-91AF-02722C404E71}" type="pres">
      <dgm:prSet presAssocID="{34B0FADC-632A-4DCF-8BD1-0329643CC13E}" presName="textNode" presStyleLbl="bgShp" presStyleIdx="0" presStyleCnt="4"/>
      <dgm:spPr/>
    </dgm:pt>
    <dgm:pt modelId="{F7EF3667-97E2-449E-A09A-D40068F5A7BC}" type="pres">
      <dgm:prSet presAssocID="{34B0FADC-632A-4DCF-8BD1-0329643CC13E}" presName="compChildNode" presStyleCnt="0"/>
      <dgm:spPr/>
    </dgm:pt>
    <dgm:pt modelId="{FF0BBE4B-3049-4D15-9040-2A9C3BD8D8CB}" type="pres">
      <dgm:prSet presAssocID="{34B0FADC-632A-4DCF-8BD1-0329643CC13E}" presName="theInnerList" presStyleCnt="0"/>
      <dgm:spPr/>
    </dgm:pt>
    <dgm:pt modelId="{7994EF15-B77E-40EE-8880-52B3446A4283}" type="pres">
      <dgm:prSet presAssocID="{4D2DA5CA-115A-4838-8DD9-301BF604AD5E}" presName="childNode" presStyleLbl="node1" presStyleIdx="0" presStyleCnt="4">
        <dgm:presLayoutVars>
          <dgm:bulletEnabled val="1"/>
        </dgm:presLayoutVars>
      </dgm:prSet>
      <dgm:spPr/>
    </dgm:pt>
    <dgm:pt modelId="{2238A65D-386F-4518-879C-FA681BA1A712}" type="pres">
      <dgm:prSet presAssocID="{34B0FADC-632A-4DCF-8BD1-0329643CC13E}" presName="aSpace" presStyleCnt="0"/>
      <dgm:spPr/>
    </dgm:pt>
    <dgm:pt modelId="{289F74E4-D2AC-425E-81C3-C649B59F8D49}" type="pres">
      <dgm:prSet presAssocID="{B532BA86-089D-4B66-816D-C259A92E024D}" presName="compNode" presStyleCnt="0"/>
      <dgm:spPr/>
    </dgm:pt>
    <dgm:pt modelId="{DB17EA73-CD2F-4CE2-B44F-D2E0031EE787}" type="pres">
      <dgm:prSet presAssocID="{B532BA86-089D-4B66-816D-C259A92E024D}" presName="aNode" presStyleLbl="bgShp" presStyleIdx="1" presStyleCnt="4"/>
      <dgm:spPr/>
    </dgm:pt>
    <dgm:pt modelId="{29A3BE73-B4C8-416F-8743-A32B01F3DF8D}" type="pres">
      <dgm:prSet presAssocID="{B532BA86-089D-4B66-816D-C259A92E024D}" presName="textNode" presStyleLbl="bgShp" presStyleIdx="1" presStyleCnt="4"/>
      <dgm:spPr/>
    </dgm:pt>
    <dgm:pt modelId="{3926DA78-9DA7-45E6-A602-82AADF8A2446}" type="pres">
      <dgm:prSet presAssocID="{B532BA86-089D-4B66-816D-C259A92E024D}" presName="compChildNode" presStyleCnt="0"/>
      <dgm:spPr/>
    </dgm:pt>
    <dgm:pt modelId="{344AE3AA-3646-499C-A277-179D92356D4F}" type="pres">
      <dgm:prSet presAssocID="{B532BA86-089D-4B66-816D-C259A92E024D}" presName="theInnerList" presStyleCnt="0"/>
      <dgm:spPr/>
    </dgm:pt>
    <dgm:pt modelId="{11368D0B-3687-449E-8BF6-844418902FDB}" type="pres">
      <dgm:prSet presAssocID="{64ECF1D0-6BCF-402B-A79B-05D48EF71B34}" presName="childNode" presStyleLbl="node1" presStyleIdx="1" presStyleCnt="4">
        <dgm:presLayoutVars>
          <dgm:bulletEnabled val="1"/>
        </dgm:presLayoutVars>
      </dgm:prSet>
      <dgm:spPr/>
    </dgm:pt>
    <dgm:pt modelId="{9BA76B7E-1776-4B09-87C4-E85E3F6A8528}" type="pres">
      <dgm:prSet presAssocID="{B532BA86-089D-4B66-816D-C259A92E024D}" presName="aSpace" presStyleCnt="0"/>
      <dgm:spPr/>
    </dgm:pt>
    <dgm:pt modelId="{40C5B852-2F0B-4DB9-801D-49C1A6572A7A}" type="pres">
      <dgm:prSet presAssocID="{FEBF9228-D8F5-4AC7-A8D8-4E760F248E3D}" presName="compNode" presStyleCnt="0"/>
      <dgm:spPr/>
    </dgm:pt>
    <dgm:pt modelId="{45E3E1A5-EEA5-4B26-8A23-013E447B4DCA}" type="pres">
      <dgm:prSet presAssocID="{FEBF9228-D8F5-4AC7-A8D8-4E760F248E3D}" presName="aNode" presStyleLbl="bgShp" presStyleIdx="2" presStyleCnt="4"/>
      <dgm:spPr/>
    </dgm:pt>
    <dgm:pt modelId="{4CE01FE4-A161-400F-AC38-BD41821344B3}" type="pres">
      <dgm:prSet presAssocID="{FEBF9228-D8F5-4AC7-A8D8-4E760F248E3D}" presName="textNode" presStyleLbl="bgShp" presStyleIdx="2" presStyleCnt="4"/>
      <dgm:spPr/>
    </dgm:pt>
    <dgm:pt modelId="{34DFCD6C-2A3A-4038-8787-DC3E56CBDA91}" type="pres">
      <dgm:prSet presAssocID="{FEBF9228-D8F5-4AC7-A8D8-4E760F248E3D}" presName="compChildNode" presStyleCnt="0"/>
      <dgm:spPr/>
    </dgm:pt>
    <dgm:pt modelId="{8457A207-B63F-422A-B848-AA4CDF28B1CB}" type="pres">
      <dgm:prSet presAssocID="{FEBF9228-D8F5-4AC7-A8D8-4E760F248E3D}" presName="theInnerList" presStyleCnt="0"/>
      <dgm:spPr/>
    </dgm:pt>
    <dgm:pt modelId="{E6C07E1F-075E-4D84-BB0A-4EE7DB574C41}" type="pres">
      <dgm:prSet presAssocID="{F0C286B3-8B31-42EE-B940-4AC96CF81862}" presName="childNode" presStyleLbl="node1" presStyleIdx="2" presStyleCnt="4">
        <dgm:presLayoutVars>
          <dgm:bulletEnabled val="1"/>
        </dgm:presLayoutVars>
      </dgm:prSet>
      <dgm:spPr/>
    </dgm:pt>
    <dgm:pt modelId="{3F0BEFF9-2D62-4E62-8D0B-450FC869B554}" type="pres">
      <dgm:prSet presAssocID="{FEBF9228-D8F5-4AC7-A8D8-4E760F248E3D}" presName="aSpace" presStyleCnt="0"/>
      <dgm:spPr/>
    </dgm:pt>
    <dgm:pt modelId="{2A82B1AF-8599-4D8B-8015-70B60010050C}" type="pres">
      <dgm:prSet presAssocID="{C535D4C4-548A-4263-AFC3-F20C88684F6C}" presName="compNode" presStyleCnt="0"/>
      <dgm:spPr/>
    </dgm:pt>
    <dgm:pt modelId="{BC76AAE9-16FE-4193-A0D2-2508D1936217}" type="pres">
      <dgm:prSet presAssocID="{C535D4C4-548A-4263-AFC3-F20C88684F6C}" presName="aNode" presStyleLbl="bgShp" presStyleIdx="3" presStyleCnt="4"/>
      <dgm:spPr/>
    </dgm:pt>
    <dgm:pt modelId="{AB9AECE9-2546-4061-B4F3-C97DB348E429}" type="pres">
      <dgm:prSet presAssocID="{C535D4C4-548A-4263-AFC3-F20C88684F6C}" presName="textNode" presStyleLbl="bgShp" presStyleIdx="3" presStyleCnt="4"/>
      <dgm:spPr/>
    </dgm:pt>
    <dgm:pt modelId="{D436F50F-3419-4D33-B201-EDD6DD1A9F08}" type="pres">
      <dgm:prSet presAssocID="{C535D4C4-548A-4263-AFC3-F20C88684F6C}" presName="compChildNode" presStyleCnt="0"/>
      <dgm:spPr/>
    </dgm:pt>
    <dgm:pt modelId="{1E1CCC6E-A5E8-4FC9-A8BB-FD0594FF315C}" type="pres">
      <dgm:prSet presAssocID="{C535D4C4-548A-4263-AFC3-F20C88684F6C}" presName="theInnerList" presStyleCnt="0"/>
      <dgm:spPr/>
    </dgm:pt>
    <dgm:pt modelId="{4F815C30-7641-4F55-89D7-47D6797F1A81}" type="pres">
      <dgm:prSet presAssocID="{F3C33CD7-683F-4798-A543-D3D67020717A}" presName="childNode" presStyleLbl="node1" presStyleIdx="3" presStyleCnt="4">
        <dgm:presLayoutVars>
          <dgm:bulletEnabled val="1"/>
        </dgm:presLayoutVars>
      </dgm:prSet>
      <dgm:spPr/>
    </dgm:pt>
  </dgm:ptLst>
  <dgm:cxnLst>
    <dgm:cxn modelId="{A76AE710-C2F8-4D1A-9A3C-72DF6F42AD8A}" srcId="{FEBF9228-D8F5-4AC7-A8D8-4E760F248E3D}" destId="{F0C286B3-8B31-42EE-B940-4AC96CF81862}" srcOrd="0" destOrd="0" parTransId="{D330D6E4-42F3-46FE-A917-7A2C9B79055D}" sibTransId="{DA3B52C9-DCF8-4480-BDE6-D9AF08CB1FC6}"/>
    <dgm:cxn modelId="{E0419A24-6373-43A7-B577-257C98309FF2}" srcId="{7D792A90-7BFC-4FAD-BD36-4654273631BC}" destId="{FEBF9228-D8F5-4AC7-A8D8-4E760F248E3D}" srcOrd="2" destOrd="0" parTransId="{3B857EAE-CBB4-456C-A10F-0CA26DA56DBC}" sibTransId="{3BA7A58F-99BC-4658-B338-0F8AB7CD9BC2}"/>
    <dgm:cxn modelId="{1E32A534-DC06-48C4-A241-CED5EB85F6A7}" type="presOf" srcId="{4D2DA5CA-115A-4838-8DD9-301BF604AD5E}" destId="{7994EF15-B77E-40EE-8880-52B3446A4283}" srcOrd="0" destOrd="0" presId="urn:microsoft.com/office/officeart/2005/8/layout/lProcess2"/>
    <dgm:cxn modelId="{5EE7FD3B-9844-4422-98FF-E9633F0835D2}" type="presOf" srcId="{FEBF9228-D8F5-4AC7-A8D8-4E760F248E3D}" destId="{4CE01FE4-A161-400F-AC38-BD41821344B3}" srcOrd="1" destOrd="0" presId="urn:microsoft.com/office/officeart/2005/8/layout/lProcess2"/>
    <dgm:cxn modelId="{0D053844-99B8-420E-8E0F-20719F77E2B4}" type="presOf" srcId="{C535D4C4-548A-4263-AFC3-F20C88684F6C}" destId="{AB9AECE9-2546-4061-B4F3-C97DB348E429}" srcOrd="1" destOrd="0" presId="urn:microsoft.com/office/officeart/2005/8/layout/lProcess2"/>
    <dgm:cxn modelId="{94398546-4BDA-4389-A55B-575338D86529}" srcId="{7D792A90-7BFC-4FAD-BD36-4654273631BC}" destId="{34B0FADC-632A-4DCF-8BD1-0329643CC13E}" srcOrd="0" destOrd="0" parTransId="{2D9EE519-F137-4559-A9F7-F2FAE2CE5F3D}" sibTransId="{A9D33955-B02B-4E6E-8FFC-680E0F76DF7E}"/>
    <dgm:cxn modelId="{8388C968-36BD-489E-81E3-A46BA4420B6D}" type="presOf" srcId="{34B0FADC-632A-4DCF-8BD1-0329643CC13E}" destId="{EDC2EC97-21DE-410A-B1B1-2C8F6D039B43}" srcOrd="0" destOrd="0" presId="urn:microsoft.com/office/officeart/2005/8/layout/lProcess2"/>
    <dgm:cxn modelId="{0A223A4C-3921-4C18-924C-4DB7BF958ABE}" type="presOf" srcId="{B532BA86-089D-4B66-816D-C259A92E024D}" destId="{29A3BE73-B4C8-416F-8743-A32B01F3DF8D}" srcOrd="1" destOrd="0" presId="urn:microsoft.com/office/officeart/2005/8/layout/lProcess2"/>
    <dgm:cxn modelId="{B90E1051-B071-43BE-BEBD-1AD03E696526}" type="presOf" srcId="{34B0FADC-632A-4DCF-8BD1-0329643CC13E}" destId="{A4BD2525-D473-43F3-91AF-02722C404E71}" srcOrd="1" destOrd="0" presId="urn:microsoft.com/office/officeart/2005/8/layout/lProcess2"/>
    <dgm:cxn modelId="{AAA2F055-3050-42F0-96BE-902A6EADC8F2}" srcId="{7D792A90-7BFC-4FAD-BD36-4654273631BC}" destId="{C535D4C4-548A-4263-AFC3-F20C88684F6C}" srcOrd="3" destOrd="0" parTransId="{94CD035E-5AD6-4974-8642-E7433F5AB0BE}" sibTransId="{A63B24EC-1E5D-426F-8F13-EAD1D688BDBD}"/>
    <dgm:cxn modelId="{C2FDF57C-76D6-4425-A6AF-4EDA1B524EA7}" type="presOf" srcId="{F3C33CD7-683F-4798-A543-D3D67020717A}" destId="{4F815C30-7641-4F55-89D7-47D6797F1A81}" srcOrd="0" destOrd="0" presId="urn:microsoft.com/office/officeart/2005/8/layout/lProcess2"/>
    <dgm:cxn modelId="{BE55CFA5-55C0-4514-AE4A-AAF8B8DF94D1}" srcId="{7D792A90-7BFC-4FAD-BD36-4654273631BC}" destId="{B532BA86-089D-4B66-816D-C259A92E024D}" srcOrd="1" destOrd="0" parTransId="{37CFBD23-1F0C-450B-8263-81EB9ED9D35B}" sibTransId="{6E9F5CC9-9DE3-4D70-A436-A7C4AE5866C5}"/>
    <dgm:cxn modelId="{C46FE1AD-60E7-4CB5-B510-13D9EF6EDBA3}" srcId="{B532BA86-089D-4B66-816D-C259A92E024D}" destId="{64ECF1D0-6BCF-402B-A79B-05D48EF71B34}" srcOrd="0" destOrd="0" parTransId="{739FDDFA-38C2-443E-95B7-463D6E0BA9FF}" sibTransId="{376804D1-72B2-42A8-81E6-8F2FC90AC74C}"/>
    <dgm:cxn modelId="{40D3A1B0-3E53-47F3-8573-6D006CD9F4EB}" type="presOf" srcId="{F0C286B3-8B31-42EE-B940-4AC96CF81862}" destId="{E6C07E1F-075E-4D84-BB0A-4EE7DB574C41}" srcOrd="0" destOrd="0" presId="urn:microsoft.com/office/officeart/2005/8/layout/lProcess2"/>
    <dgm:cxn modelId="{6EB414BD-CD72-4968-903A-A51E9475FB05}" type="presOf" srcId="{C535D4C4-548A-4263-AFC3-F20C88684F6C}" destId="{BC76AAE9-16FE-4193-A0D2-2508D1936217}" srcOrd="0" destOrd="0" presId="urn:microsoft.com/office/officeart/2005/8/layout/lProcess2"/>
    <dgm:cxn modelId="{3CF6EDD2-FB31-4707-B19C-5458C7FCC3E7}" srcId="{C535D4C4-548A-4263-AFC3-F20C88684F6C}" destId="{F3C33CD7-683F-4798-A543-D3D67020717A}" srcOrd="0" destOrd="0" parTransId="{3009826D-6F99-4BDF-B94D-8ED54A82DFDA}" sibTransId="{29AC5CD0-0F1A-4020-917D-57324C395942}"/>
    <dgm:cxn modelId="{7E9908DF-DB17-48CF-93D3-E7567F26CC13}" type="presOf" srcId="{64ECF1D0-6BCF-402B-A79B-05D48EF71B34}" destId="{11368D0B-3687-449E-8BF6-844418902FDB}" srcOrd="0" destOrd="0" presId="urn:microsoft.com/office/officeart/2005/8/layout/lProcess2"/>
    <dgm:cxn modelId="{8D864DE0-F4C8-4405-AD47-328B0561ACC8}" srcId="{34B0FADC-632A-4DCF-8BD1-0329643CC13E}" destId="{4D2DA5CA-115A-4838-8DD9-301BF604AD5E}" srcOrd="0" destOrd="0" parTransId="{A50BE45F-50DF-481D-89CB-0CDCA3294205}" sibTransId="{3C85B236-97EF-4087-B37B-58D7349DFA18}"/>
    <dgm:cxn modelId="{87242AEB-B6A1-4E19-AEB4-9B8D2B3AA0AB}" type="presOf" srcId="{B532BA86-089D-4B66-816D-C259A92E024D}" destId="{DB17EA73-CD2F-4CE2-B44F-D2E0031EE787}" srcOrd="0" destOrd="0" presId="urn:microsoft.com/office/officeart/2005/8/layout/lProcess2"/>
    <dgm:cxn modelId="{AC829AF3-1DE7-4DB4-B3BD-7B8CD5972AF2}" type="presOf" srcId="{7D792A90-7BFC-4FAD-BD36-4654273631BC}" destId="{911EF456-C377-4D95-9E99-634B41AE6523}" srcOrd="0" destOrd="0" presId="urn:microsoft.com/office/officeart/2005/8/layout/lProcess2"/>
    <dgm:cxn modelId="{BD1C5DFA-4708-4916-B631-C379CD22FA3F}" type="presOf" srcId="{FEBF9228-D8F5-4AC7-A8D8-4E760F248E3D}" destId="{45E3E1A5-EEA5-4B26-8A23-013E447B4DCA}" srcOrd="0" destOrd="0" presId="urn:microsoft.com/office/officeart/2005/8/layout/lProcess2"/>
    <dgm:cxn modelId="{E0263A42-5633-41BB-A47E-A9A4CA7EEA84}" type="presParOf" srcId="{911EF456-C377-4D95-9E99-634B41AE6523}" destId="{9802B196-5293-4F86-A6F5-AD9186ED9D4C}" srcOrd="0" destOrd="0" presId="urn:microsoft.com/office/officeart/2005/8/layout/lProcess2"/>
    <dgm:cxn modelId="{A28A682C-F86F-4634-A0EE-5068C8B5829D}" type="presParOf" srcId="{9802B196-5293-4F86-A6F5-AD9186ED9D4C}" destId="{EDC2EC97-21DE-410A-B1B1-2C8F6D039B43}" srcOrd="0" destOrd="0" presId="urn:microsoft.com/office/officeart/2005/8/layout/lProcess2"/>
    <dgm:cxn modelId="{326FFC08-16DE-4738-A186-2E2CC06F2DB1}" type="presParOf" srcId="{9802B196-5293-4F86-A6F5-AD9186ED9D4C}" destId="{A4BD2525-D473-43F3-91AF-02722C404E71}" srcOrd="1" destOrd="0" presId="urn:microsoft.com/office/officeart/2005/8/layout/lProcess2"/>
    <dgm:cxn modelId="{8234F76C-4B98-4A80-BDF9-2797A58055D2}" type="presParOf" srcId="{9802B196-5293-4F86-A6F5-AD9186ED9D4C}" destId="{F7EF3667-97E2-449E-A09A-D40068F5A7BC}" srcOrd="2" destOrd="0" presId="urn:microsoft.com/office/officeart/2005/8/layout/lProcess2"/>
    <dgm:cxn modelId="{59EE8216-0887-4647-B3A3-BAA80D090B2B}" type="presParOf" srcId="{F7EF3667-97E2-449E-A09A-D40068F5A7BC}" destId="{FF0BBE4B-3049-4D15-9040-2A9C3BD8D8CB}" srcOrd="0" destOrd="0" presId="urn:microsoft.com/office/officeart/2005/8/layout/lProcess2"/>
    <dgm:cxn modelId="{7CD2C4C1-3D67-4CB5-BCC1-583F900E7240}" type="presParOf" srcId="{FF0BBE4B-3049-4D15-9040-2A9C3BD8D8CB}" destId="{7994EF15-B77E-40EE-8880-52B3446A4283}" srcOrd="0" destOrd="0" presId="urn:microsoft.com/office/officeart/2005/8/layout/lProcess2"/>
    <dgm:cxn modelId="{19DF5804-8E2F-425D-8866-25A1EFC36004}" type="presParOf" srcId="{911EF456-C377-4D95-9E99-634B41AE6523}" destId="{2238A65D-386F-4518-879C-FA681BA1A712}" srcOrd="1" destOrd="0" presId="urn:microsoft.com/office/officeart/2005/8/layout/lProcess2"/>
    <dgm:cxn modelId="{4D1D2950-2818-424D-9BAC-CDC610E62AF7}" type="presParOf" srcId="{911EF456-C377-4D95-9E99-634B41AE6523}" destId="{289F74E4-D2AC-425E-81C3-C649B59F8D49}" srcOrd="2" destOrd="0" presId="urn:microsoft.com/office/officeart/2005/8/layout/lProcess2"/>
    <dgm:cxn modelId="{20C92533-3818-4214-A2E9-427B18E455FF}" type="presParOf" srcId="{289F74E4-D2AC-425E-81C3-C649B59F8D49}" destId="{DB17EA73-CD2F-4CE2-B44F-D2E0031EE787}" srcOrd="0" destOrd="0" presId="urn:microsoft.com/office/officeart/2005/8/layout/lProcess2"/>
    <dgm:cxn modelId="{F3B9800F-5199-437E-A244-36DF02708CE1}" type="presParOf" srcId="{289F74E4-D2AC-425E-81C3-C649B59F8D49}" destId="{29A3BE73-B4C8-416F-8743-A32B01F3DF8D}" srcOrd="1" destOrd="0" presId="urn:microsoft.com/office/officeart/2005/8/layout/lProcess2"/>
    <dgm:cxn modelId="{A95BF5FC-A63E-422C-A2A2-3B1EE6C19A07}" type="presParOf" srcId="{289F74E4-D2AC-425E-81C3-C649B59F8D49}" destId="{3926DA78-9DA7-45E6-A602-82AADF8A2446}" srcOrd="2" destOrd="0" presId="urn:microsoft.com/office/officeart/2005/8/layout/lProcess2"/>
    <dgm:cxn modelId="{5BEBC488-7E39-4637-8FE6-7F2154F0A50C}" type="presParOf" srcId="{3926DA78-9DA7-45E6-A602-82AADF8A2446}" destId="{344AE3AA-3646-499C-A277-179D92356D4F}" srcOrd="0" destOrd="0" presId="urn:microsoft.com/office/officeart/2005/8/layout/lProcess2"/>
    <dgm:cxn modelId="{A75809EC-0D25-448E-BCAB-C8C9D9DA49C9}" type="presParOf" srcId="{344AE3AA-3646-499C-A277-179D92356D4F}" destId="{11368D0B-3687-449E-8BF6-844418902FDB}" srcOrd="0" destOrd="0" presId="urn:microsoft.com/office/officeart/2005/8/layout/lProcess2"/>
    <dgm:cxn modelId="{BC6E4510-1FEB-4263-9555-B2D3E49EF90E}" type="presParOf" srcId="{911EF456-C377-4D95-9E99-634B41AE6523}" destId="{9BA76B7E-1776-4B09-87C4-E85E3F6A8528}" srcOrd="3" destOrd="0" presId="urn:microsoft.com/office/officeart/2005/8/layout/lProcess2"/>
    <dgm:cxn modelId="{3881E30C-D575-4EFC-B8A2-D076B2F92E31}" type="presParOf" srcId="{911EF456-C377-4D95-9E99-634B41AE6523}" destId="{40C5B852-2F0B-4DB9-801D-49C1A6572A7A}" srcOrd="4" destOrd="0" presId="urn:microsoft.com/office/officeart/2005/8/layout/lProcess2"/>
    <dgm:cxn modelId="{732D17FD-789F-42EB-B452-E2809E6FFD7C}" type="presParOf" srcId="{40C5B852-2F0B-4DB9-801D-49C1A6572A7A}" destId="{45E3E1A5-EEA5-4B26-8A23-013E447B4DCA}" srcOrd="0" destOrd="0" presId="urn:microsoft.com/office/officeart/2005/8/layout/lProcess2"/>
    <dgm:cxn modelId="{AA30BEA3-D71F-41BE-9748-BF63D251E720}" type="presParOf" srcId="{40C5B852-2F0B-4DB9-801D-49C1A6572A7A}" destId="{4CE01FE4-A161-400F-AC38-BD41821344B3}" srcOrd="1" destOrd="0" presId="urn:microsoft.com/office/officeart/2005/8/layout/lProcess2"/>
    <dgm:cxn modelId="{84B30B31-2698-400C-AE38-2A6820EB4DDB}" type="presParOf" srcId="{40C5B852-2F0B-4DB9-801D-49C1A6572A7A}" destId="{34DFCD6C-2A3A-4038-8787-DC3E56CBDA91}" srcOrd="2" destOrd="0" presId="urn:microsoft.com/office/officeart/2005/8/layout/lProcess2"/>
    <dgm:cxn modelId="{392CAF23-D086-4BA5-B814-01EFFFA4FD9A}" type="presParOf" srcId="{34DFCD6C-2A3A-4038-8787-DC3E56CBDA91}" destId="{8457A207-B63F-422A-B848-AA4CDF28B1CB}" srcOrd="0" destOrd="0" presId="urn:microsoft.com/office/officeart/2005/8/layout/lProcess2"/>
    <dgm:cxn modelId="{E395561E-7F9A-4E1B-A2D1-9A15362DA3C1}" type="presParOf" srcId="{8457A207-B63F-422A-B848-AA4CDF28B1CB}" destId="{E6C07E1F-075E-4D84-BB0A-4EE7DB574C41}" srcOrd="0" destOrd="0" presId="urn:microsoft.com/office/officeart/2005/8/layout/lProcess2"/>
    <dgm:cxn modelId="{2585EFCB-BCFF-4CAA-8F48-53DA4BB462D4}" type="presParOf" srcId="{911EF456-C377-4D95-9E99-634B41AE6523}" destId="{3F0BEFF9-2D62-4E62-8D0B-450FC869B554}" srcOrd="5" destOrd="0" presId="urn:microsoft.com/office/officeart/2005/8/layout/lProcess2"/>
    <dgm:cxn modelId="{A9D8AB2B-C6DE-491A-AB22-248980088D2C}" type="presParOf" srcId="{911EF456-C377-4D95-9E99-634B41AE6523}" destId="{2A82B1AF-8599-4D8B-8015-70B60010050C}" srcOrd="6" destOrd="0" presId="urn:microsoft.com/office/officeart/2005/8/layout/lProcess2"/>
    <dgm:cxn modelId="{1219D89B-B750-4680-B18A-F4F9B329AD91}" type="presParOf" srcId="{2A82B1AF-8599-4D8B-8015-70B60010050C}" destId="{BC76AAE9-16FE-4193-A0D2-2508D1936217}" srcOrd="0" destOrd="0" presId="urn:microsoft.com/office/officeart/2005/8/layout/lProcess2"/>
    <dgm:cxn modelId="{E5964859-3E1F-48CF-8D5E-D0E4CEE06FE3}" type="presParOf" srcId="{2A82B1AF-8599-4D8B-8015-70B60010050C}" destId="{AB9AECE9-2546-4061-B4F3-C97DB348E429}" srcOrd="1" destOrd="0" presId="urn:microsoft.com/office/officeart/2005/8/layout/lProcess2"/>
    <dgm:cxn modelId="{5195BDFC-7D76-49BC-A518-D15EA366ACE4}" type="presParOf" srcId="{2A82B1AF-8599-4D8B-8015-70B60010050C}" destId="{D436F50F-3419-4D33-B201-EDD6DD1A9F08}" srcOrd="2" destOrd="0" presId="urn:microsoft.com/office/officeart/2005/8/layout/lProcess2"/>
    <dgm:cxn modelId="{400C7FD7-647D-4E4F-9F05-946D54D7BBB4}" type="presParOf" srcId="{D436F50F-3419-4D33-B201-EDD6DD1A9F08}" destId="{1E1CCC6E-A5E8-4FC9-A8BB-FD0594FF315C}" srcOrd="0" destOrd="0" presId="urn:microsoft.com/office/officeart/2005/8/layout/lProcess2"/>
    <dgm:cxn modelId="{F6E40957-3F3E-441B-946B-00B734CBBC5A}" type="presParOf" srcId="{1E1CCC6E-A5E8-4FC9-A8BB-FD0594FF315C}" destId="{4F815C30-7641-4F55-89D7-47D6797F1A81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319AA5-E540-4069-B5BD-5D771BE2AEEF}" type="doc">
      <dgm:prSet loTypeId="urn:microsoft.com/office/officeart/2005/8/layout/cycle5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l-GR"/>
        </a:p>
      </dgm:t>
    </dgm:pt>
    <dgm:pt modelId="{1B6702D5-9EC8-4890-9A32-95610CD6D8C4}">
      <dgm:prSet phldrT="[Text]"/>
      <dgm:spPr/>
      <dgm:t>
        <a:bodyPr/>
        <a:lstStyle/>
        <a:p>
          <a:r>
            <a:rPr lang="el-GR" dirty="0"/>
            <a:t>Τι πρέπει να κάνει</a:t>
          </a:r>
        </a:p>
      </dgm:t>
    </dgm:pt>
    <dgm:pt modelId="{073B7D7D-4CC2-44CB-9ACC-6ADD9C69250E}" type="parTrans" cxnId="{59B366E9-9713-492B-9B6E-171EC5D6E1BC}">
      <dgm:prSet/>
      <dgm:spPr/>
      <dgm:t>
        <a:bodyPr/>
        <a:lstStyle/>
        <a:p>
          <a:endParaRPr lang="el-GR"/>
        </a:p>
      </dgm:t>
    </dgm:pt>
    <dgm:pt modelId="{4F46E659-BBDC-4990-87B7-D6F7F9B19DA0}" type="sibTrans" cxnId="{59B366E9-9713-492B-9B6E-171EC5D6E1BC}">
      <dgm:prSet/>
      <dgm:spPr/>
      <dgm:t>
        <a:bodyPr/>
        <a:lstStyle/>
        <a:p>
          <a:endParaRPr lang="el-GR"/>
        </a:p>
      </dgm:t>
    </dgm:pt>
    <dgm:pt modelId="{BB7CBB9F-89E2-4216-9E3B-0891E6E50F81}">
      <dgm:prSet phldrT="[Text]"/>
      <dgm:spPr/>
      <dgm:t>
        <a:bodyPr/>
        <a:lstStyle/>
        <a:p>
          <a:r>
            <a:rPr lang="el-GR" dirty="0"/>
            <a:t>Γιατί το κάνει</a:t>
          </a:r>
        </a:p>
      </dgm:t>
    </dgm:pt>
    <dgm:pt modelId="{F6CAEA66-4423-4CFB-B954-FCCD9702935A}" type="parTrans" cxnId="{7E83CA17-59C0-4590-BA7C-1A1BF886B6B2}">
      <dgm:prSet/>
      <dgm:spPr/>
      <dgm:t>
        <a:bodyPr/>
        <a:lstStyle/>
        <a:p>
          <a:endParaRPr lang="el-GR"/>
        </a:p>
      </dgm:t>
    </dgm:pt>
    <dgm:pt modelId="{3BAEB448-ACCF-4551-A301-2F570A99F75D}" type="sibTrans" cxnId="{7E83CA17-59C0-4590-BA7C-1A1BF886B6B2}">
      <dgm:prSet/>
      <dgm:spPr/>
      <dgm:t>
        <a:bodyPr/>
        <a:lstStyle/>
        <a:p>
          <a:endParaRPr lang="el-GR"/>
        </a:p>
      </dgm:t>
    </dgm:pt>
    <dgm:pt modelId="{0AE5647A-B7D0-47B8-9FFB-B5CC97C1BFFF}">
      <dgm:prSet phldrT="[Text]"/>
      <dgm:spPr/>
      <dgm:t>
        <a:bodyPr/>
        <a:lstStyle/>
        <a:p>
          <a:r>
            <a:rPr lang="el-GR" dirty="0"/>
            <a:t>Πότε πρέπει να το κάνει</a:t>
          </a:r>
        </a:p>
      </dgm:t>
    </dgm:pt>
    <dgm:pt modelId="{28477280-D234-45C4-9F41-D5E3DF2A3A59}" type="parTrans" cxnId="{A6FE6B0F-AC13-4613-BAE7-6B4E99B13C29}">
      <dgm:prSet/>
      <dgm:spPr/>
      <dgm:t>
        <a:bodyPr/>
        <a:lstStyle/>
        <a:p>
          <a:endParaRPr lang="el-GR"/>
        </a:p>
      </dgm:t>
    </dgm:pt>
    <dgm:pt modelId="{E73C5BF6-4452-4633-9D2B-9EF55DF3A817}" type="sibTrans" cxnId="{A6FE6B0F-AC13-4613-BAE7-6B4E99B13C29}">
      <dgm:prSet/>
      <dgm:spPr/>
      <dgm:t>
        <a:bodyPr/>
        <a:lstStyle/>
        <a:p>
          <a:endParaRPr lang="el-GR"/>
        </a:p>
      </dgm:t>
    </dgm:pt>
    <dgm:pt modelId="{48209B39-29EA-4A2B-9F40-CCF6D89EF489}">
      <dgm:prSet phldrT="[Text]"/>
      <dgm:spPr/>
      <dgm:t>
        <a:bodyPr/>
        <a:lstStyle/>
        <a:p>
          <a:r>
            <a:rPr lang="el-GR" dirty="0"/>
            <a:t>Πώς να το κάνει</a:t>
          </a:r>
        </a:p>
      </dgm:t>
    </dgm:pt>
    <dgm:pt modelId="{A2330241-86A0-4533-A58A-E9F183FF4B73}" type="parTrans" cxnId="{754B04A1-6BB6-4760-97A0-72D8D97FC623}">
      <dgm:prSet/>
      <dgm:spPr/>
      <dgm:t>
        <a:bodyPr/>
        <a:lstStyle/>
        <a:p>
          <a:endParaRPr lang="el-GR"/>
        </a:p>
      </dgm:t>
    </dgm:pt>
    <dgm:pt modelId="{F51469CB-BFFD-4676-9E3F-D83242E542A8}" type="sibTrans" cxnId="{754B04A1-6BB6-4760-97A0-72D8D97FC623}">
      <dgm:prSet/>
      <dgm:spPr/>
      <dgm:t>
        <a:bodyPr/>
        <a:lstStyle/>
        <a:p>
          <a:endParaRPr lang="el-GR"/>
        </a:p>
      </dgm:t>
    </dgm:pt>
    <dgm:pt modelId="{372B2204-70F6-419D-B27F-B3DD663FB037}">
      <dgm:prSet phldrT="[Text]"/>
      <dgm:spPr/>
      <dgm:t>
        <a:bodyPr/>
        <a:lstStyle/>
        <a:p>
          <a:r>
            <a:rPr lang="el-GR" dirty="0"/>
            <a:t>Αν το έκανε σωστά</a:t>
          </a:r>
        </a:p>
      </dgm:t>
    </dgm:pt>
    <dgm:pt modelId="{2B853B29-8F94-49B1-9B46-B675C2CD3872}" type="parTrans" cxnId="{EDF8DA3C-FC97-44A5-9CBF-558DED98B344}">
      <dgm:prSet/>
      <dgm:spPr/>
      <dgm:t>
        <a:bodyPr/>
        <a:lstStyle/>
        <a:p>
          <a:endParaRPr lang="el-GR"/>
        </a:p>
      </dgm:t>
    </dgm:pt>
    <dgm:pt modelId="{7CE17688-7C1A-4AF9-8693-B80C61027322}" type="sibTrans" cxnId="{EDF8DA3C-FC97-44A5-9CBF-558DED98B344}">
      <dgm:prSet/>
      <dgm:spPr/>
      <dgm:t>
        <a:bodyPr/>
        <a:lstStyle/>
        <a:p>
          <a:endParaRPr lang="el-GR"/>
        </a:p>
      </dgm:t>
    </dgm:pt>
    <dgm:pt modelId="{9A96E18D-50DA-4FAC-9FAE-45B89E423209}" type="pres">
      <dgm:prSet presAssocID="{10319AA5-E540-4069-B5BD-5D771BE2AEEF}" presName="cycle" presStyleCnt="0">
        <dgm:presLayoutVars>
          <dgm:dir/>
          <dgm:resizeHandles val="exact"/>
        </dgm:presLayoutVars>
      </dgm:prSet>
      <dgm:spPr/>
    </dgm:pt>
    <dgm:pt modelId="{68EFE823-9238-4EE5-9197-60CF1557D270}" type="pres">
      <dgm:prSet presAssocID="{1B6702D5-9EC8-4890-9A32-95610CD6D8C4}" presName="node" presStyleLbl="node1" presStyleIdx="0" presStyleCnt="5">
        <dgm:presLayoutVars>
          <dgm:bulletEnabled val="1"/>
        </dgm:presLayoutVars>
      </dgm:prSet>
      <dgm:spPr/>
    </dgm:pt>
    <dgm:pt modelId="{B684E3BE-A5F4-4A6C-AAF7-10887D0FDE32}" type="pres">
      <dgm:prSet presAssocID="{1B6702D5-9EC8-4890-9A32-95610CD6D8C4}" presName="spNode" presStyleCnt="0"/>
      <dgm:spPr/>
    </dgm:pt>
    <dgm:pt modelId="{FE25DFCD-829A-427E-B424-3BD31B5AE506}" type="pres">
      <dgm:prSet presAssocID="{4F46E659-BBDC-4990-87B7-D6F7F9B19DA0}" presName="sibTrans" presStyleLbl="sibTrans1D1" presStyleIdx="0" presStyleCnt="5"/>
      <dgm:spPr/>
    </dgm:pt>
    <dgm:pt modelId="{C71AED5B-9487-421B-BAC7-EBD4E2BA3C10}" type="pres">
      <dgm:prSet presAssocID="{BB7CBB9F-89E2-4216-9E3B-0891E6E50F81}" presName="node" presStyleLbl="node1" presStyleIdx="1" presStyleCnt="5">
        <dgm:presLayoutVars>
          <dgm:bulletEnabled val="1"/>
        </dgm:presLayoutVars>
      </dgm:prSet>
      <dgm:spPr/>
    </dgm:pt>
    <dgm:pt modelId="{B57A9A6C-0A97-4A70-A2B2-EEC22AC91022}" type="pres">
      <dgm:prSet presAssocID="{BB7CBB9F-89E2-4216-9E3B-0891E6E50F81}" presName="spNode" presStyleCnt="0"/>
      <dgm:spPr/>
    </dgm:pt>
    <dgm:pt modelId="{AB668CFD-662B-44D4-9405-E87E4D886634}" type="pres">
      <dgm:prSet presAssocID="{3BAEB448-ACCF-4551-A301-2F570A99F75D}" presName="sibTrans" presStyleLbl="sibTrans1D1" presStyleIdx="1" presStyleCnt="5"/>
      <dgm:spPr/>
    </dgm:pt>
    <dgm:pt modelId="{698CD90D-0AA4-4DFD-A799-E0AD2C03A0C9}" type="pres">
      <dgm:prSet presAssocID="{0AE5647A-B7D0-47B8-9FFB-B5CC97C1BFFF}" presName="node" presStyleLbl="node1" presStyleIdx="2" presStyleCnt="5">
        <dgm:presLayoutVars>
          <dgm:bulletEnabled val="1"/>
        </dgm:presLayoutVars>
      </dgm:prSet>
      <dgm:spPr/>
    </dgm:pt>
    <dgm:pt modelId="{FE91925E-434C-4522-8A34-1F5316F87426}" type="pres">
      <dgm:prSet presAssocID="{0AE5647A-B7D0-47B8-9FFB-B5CC97C1BFFF}" presName="spNode" presStyleCnt="0"/>
      <dgm:spPr/>
    </dgm:pt>
    <dgm:pt modelId="{C6BDFE00-3B14-46D5-99DF-98B9F395C218}" type="pres">
      <dgm:prSet presAssocID="{E73C5BF6-4452-4633-9D2B-9EF55DF3A817}" presName="sibTrans" presStyleLbl="sibTrans1D1" presStyleIdx="2" presStyleCnt="5"/>
      <dgm:spPr/>
    </dgm:pt>
    <dgm:pt modelId="{68CD749D-9BAE-44AC-A2AB-5285965C426F}" type="pres">
      <dgm:prSet presAssocID="{48209B39-29EA-4A2B-9F40-CCF6D89EF489}" presName="node" presStyleLbl="node1" presStyleIdx="3" presStyleCnt="5">
        <dgm:presLayoutVars>
          <dgm:bulletEnabled val="1"/>
        </dgm:presLayoutVars>
      </dgm:prSet>
      <dgm:spPr/>
    </dgm:pt>
    <dgm:pt modelId="{862F3918-51DC-4889-9E5B-6C40C50E19BF}" type="pres">
      <dgm:prSet presAssocID="{48209B39-29EA-4A2B-9F40-CCF6D89EF489}" presName="spNode" presStyleCnt="0"/>
      <dgm:spPr/>
    </dgm:pt>
    <dgm:pt modelId="{B53E707F-9160-4FBC-A0A3-85C2B13D659D}" type="pres">
      <dgm:prSet presAssocID="{F51469CB-BFFD-4676-9E3F-D83242E542A8}" presName="sibTrans" presStyleLbl="sibTrans1D1" presStyleIdx="3" presStyleCnt="5"/>
      <dgm:spPr/>
    </dgm:pt>
    <dgm:pt modelId="{62AEA46A-2565-4F81-B566-23443D67D57B}" type="pres">
      <dgm:prSet presAssocID="{372B2204-70F6-419D-B27F-B3DD663FB037}" presName="node" presStyleLbl="node1" presStyleIdx="4" presStyleCnt="5">
        <dgm:presLayoutVars>
          <dgm:bulletEnabled val="1"/>
        </dgm:presLayoutVars>
      </dgm:prSet>
      <dgm:spPr/>
    </dgm:pt>
    <dgm:pt modelId="{E0AD57BD-8177-4F67-A940-35A0B7F63E0F}" type="pres">
      <dgm:prSet presAssocID="{372B2204-70F6-419D-B27F-B3DD663FB037}" presName="spNode" presStyleCnt="0"/>
      <dgm:spPr/>
    </dgm:pt>
    <dgm:pt modelId="{706A64BC-E33C-4E48-AA49-50D53943291A}" type="pres">
      <dgm:prSet presAssocID="{7CE17688-7C1A-4AF9-8693-B80C61027322}" presName="sibTrans" presStyleLbl="sibTrans1D1" presStyleIdx="4" presStyleCnt="5"/>
      <dgm:spPr/>
    </dgm:pt>
  </dgm:ptLst>
  <dgm:cxnLst>
    <dgm:cxn modelId="{B28B2E01-DAFF-4CDF-BD67-6729B555046B}" type="presOf" srcId="{0AE5647A-B7D0-47B8-9FFB-B5CC97C1BFFF}" destId="{698CD90D-0AA4-4DFD-A799-E0AD2C03A0C9}" srcOrd="0" destOrd="0" presId="urn:microsoft.com/office/officeart/2005/8/layout/cycle5"/>
    <dgm:cxn modelId="{3BB58205-4D48-4A1F-8539-D0A765AD549B}" type="presOf" srcId="{10319AA5-E540-4069-B5BD-5D771BE2AEEF}" destId="{9A96E18D-50DA-4FAC-9FAE-45B89E423209}" srcOrd="0" destOrd="0" presId="urn:microsoft.com/office/officeart/2005/8/layout/cycle5"/>
    <dgm:cxn modelId="{A6FE6B0F-AC13-4613-BAE7-6B4E99B13C29}" srcId="{10319AA5-E540-4069-B5BD-5D771BE2AEEF}" destId="{0AE5647A-B7D0-47B8-9FFB-B5CC97C1BFFF}" srcOrd="2" destOrd="0" parTransId="{28477280-D234-45C4-9F41-D5E3DF2A3A59}" sibTransId="{E73C5BF6-4452-4633-9D2B-9EF55DF3A817}"/>
    <dgm:cxn modelId="{9394F510-9B89-4C03-B57C-138FC04335BE}" type="presOf" srcId="{BB7CBB9F-89E2-4216-9E3B-0891E6E50F81}" destId="{C71AED5B-9487-421B-BAC7-EBD4E2BA3C10}" srcOrd="0" destOrd="0" presId="urn:microsoft.com/office/officeart/2005/8/layout/cycle5"/>
    <dgm:cxn modelId="{53D75011-E316-433E-9FB6-D7FFEFE22647}" type="presOf" srcId="{3BAEB448-ACCF-4551-A301-2F570A99F75D}" destId="{AB668CFD-662B-44D4-9405-E87E4D886634}" srcOrd="0" destOrd="0" presId="urn:microsoft.com/office/officeart/2005/8/layout/cycle5"/>
    <dgm:cxn modelId="{7E83CA17-59C0-4590-BA7C-1A1BF886B6B2}" srcId="{10319AA5-E540-4069-B5BD-5D771BE2AEEF}" destId="{BB7CBB9F-89E2-4216-9E3B-0891E6E50F81}" srcOrd="1" destOrd="0" parTransId="{F6CAEA66-4423-4CFB-B954-FCCD9702935A}" sibTransId="{3BAEB448-ACCF-4551-A301-2F570A99F75D}"/>
    <dgm:cxn modelId="{EDF8DA3C-FC97-44A5-9CBF-558DED98B344}" srcId="{10319AA5-E540-4069-B5BD-5D771BE2AEEF}" destId="{372B2204-70F6-419D-B27F-B3DD663FB037}" srcOrd="4" destOrd="0" parTransId="{2B853B29-8F94-49B1-9B46-B675C2CD3872}" sibTransId="{7CE17688-7C1A-4AF9-8693-B80C61027322}"/>
    <dgm:cxn modelId="{67D50D41-57C0-4F75-AAAD-70580032FB77}" type="presOf" srcId="{1B6702D5-9EC8-4890-9A32-95610CD6D8C4}" destId="{68EFE823-9238-4EE5-9197-60CF1557D270}" srcOrd="0" destOrd="0" presId="urn:microsoft.com/office/officeart/2005/8/layout/cycle5"/>
    <dgm:cxn modelId="{87CFD666-0251-44BC-A4CF-7223D03E0A49}" type="presOf" srcId="{48209B39-29EA-4A2B-9F40-CCF6D89EF489}" destId="{68CD749D-9BAE-44AC-A2AB-5285965C426F}" srcOrd="0" destOrd="0" presId="urn:microsoft.com/office/officeart/2005/8/layout/cycle5"/>
    <dgm:cxn modelId="{C50F8D8F-8A92-47B4-B21B-0C16CD3010A7}" type="presOf" srcId="{4F46E659-BBDC-4990-87B7-D6F7F9B19DA0}" destId="{FE25DFCD-829A-427E-B424-3BD31B5AE506}" srcOrd="0" destOrd="0" presId="urn:microsoft.com/office/officeart/2005/8/layout/cycle5"/>
    <dgm:cxn modelId="{2AB36D99-9A9B-4A7B-860B-AE968BC5C1A6}" type="presOf" srcId="{372B2204-70F6-419D-B27F-B3DD663FB037}" destId="{62AEA46A-2565-4F81-B566-23443D67D57B}" srcOrd="0" destOrd="0" presId="urn:microsoft.com/office/officeart/2005/8/layout/cycle5"/>
    <dgm:cxn modelId="{754B04A1-6BB6-4760-97A0-72D8D97FC623}" srcId="{10319AA5-E540-4069-B5BD-5D771BE2AEEF}" destId="{48209B39-29EA-4A2B-9F40-CCF6D89EF489}" srcOrd="3" destOrd="0" parTransId="{A2330241-86A0-4533-A58A-E9F183FF4B73}" sibTransId="{F51469CB-BFFD-4676-9E3F-D83242E542A8}"/>
    <dgm:cxn modelId="{34AA54A3-6786-40D2-A956-8EA796A30B31}" type="presOf" srcId="{7CE17688-7C1A-4AF9-8693-B80C61027322}" destId="{706A64BC-E33C-4E48-AA49-50D53943291A}" srcOrd="0" destOrd="0" presId="urn:microsoft.com/office/officeart/2005/8/layout/cycle5"/>
    <dgm:cxn modelId="{C3E0EEAC-3415-4FFA-8466-D2FE897D517F}" type="presOf" srcId="{E73C5BF6-4452-4633-9D2B-9EF55DF3A817}" destId="{C6BDFE00-3B14-46D5-99DF-98B9F395C218}" srcOrd="0" destOrd="0" presId="urn:microsoft.com/office/officeart/2005/8/layout/cycle5"/>
    <dgm:cxn modelId="{0C7314B7-489C-4472-8E43-ABD3CE849568}" type="presOf" srcId="{F51469CB-BFFD-4676-9E3F-D83242E542A8}" destId="{B53E707F-9160-4FBC-A0A3-85C2B13D659D}" srcOrd="0" destOrd="0" presId="urn:microsoft.com/office/officeart/2005/8/layout/cycle5"/>
    <dgm:cxn modelId="{59B366E9-9713-492B-9B6E-171EC5D6E1BC}" srcId="{10319AA5-E540-4069-B5BD-5D771BE2AEEF}" destId="{1B6702D5-9EC8-4890-9A32-95610CD6D8C4}" srcOrd="0" destOrd="0" parTransId="{073B7D7D-4CC2-44CB-9ACC-6ADD9C69250E}" sibTransId="{4F46E659-BBDC-4990-87B7-D6F7F9B19DA0}"/>
    <dgm:cxn modelId="{FC553A54-40C5-4BFE-8F5F-619AB12DD4D5}" type="presParOf" srcId="{9A96E18D-50DA-4FAC-9FAE-45B89E423209}" destId="{68EFE823-9238-4EE5-9197-60CF1557D270}" srcOrd="0" destOrd="0" presId="urn:microsoft.com/office/officeart/2005/8/layout/cycle5"/>
    <dgm:cxn modelId="{E08C26F7-172A-4B10-A6CD-DE649B0FE4D7}" type="presParOf" srcId="{9A96E18D-50DA-4FAC-9FAE-45B89E423209}" destId="{B684E3BE-A5F4-4A6C-AAF7-10887D0FDE32}" srcOrd="1" destOrd="0" presId="urn:microsoft.com/office/officeart/2005/8/layout/cycle5"/>
    <dgm:cxn modelId="{EEB5EE05-010A-45E1-8ED4-7EA403E619AC}" type="presParOf" srcId="{9A96E18D-50DA-4FAC-9FAE-45B89E423209}" destId="{FE25DFCD-829A-427E-B424-3BD31B5AE506}" srcOrd="2" destOrd="0" presId="urn:microsoft.com/office/officeart/2005/8/layout/cycle5"/>
    <dgm:cxn modelId="{BC92B8B0-26D5-4B9C-9553-F1762C164448}" type="presParOf" srcId="{9A96E18D-50DA-4FAC-9FAE-45B89E423209}" destId="{C71AED5B-9487-421B-BAC7-EBD4E2BA3C10}" srcOrd="3" destOrd="0" presId="urn:microsoft.com/office/officeart/2005/8/layout/cycle5"/>
    <dgm:cxn modelId="{E1DD93F6-782A-4753-A9C9-4CD4542EF187}" type="presParOf" srcId="{9A96E18D-50DA-4FAC-9FAE-45B89E423209}" destId="{B57A9A6C-0A97-4A70-A2B2-EEC22AC91022}" srcOrd="4" destOrd="0" presId="urn:microsoft.com/office/officeart/2005/8/layout/cycle5"/>
    <dgm:cxn modelId="{CB495CCA-B232-4447-8084-0CD396B83C18}" type="presParOf" srcId="{9A96E18D-50DA-4FAC-9FAE-45B89E423209}" destId="{AB668CFD-662B-44D4-9405-E87E4D886634}" srcOrd="5" destOrd="0" presId="urn:microsoft.com/office/officeart/2005/8/layout/cycle5"/>
    <dgm:cxn modelId="{B871F102-9281-4D25-82B8-580343F57FF7}" type="presParOf" srcId="{9A96E18D-50DA-4FAC-9FAE-45B89E423209}" destId="{698CD90D-0AA4-4DFD-A799-E0AD2C03A0C9}" srcOrd="6" destOrd="0" presId="urn:microsoft.com/office/officeart/2005/8/layout/cycle5"/>
    <dgm:cxn modelId="{703554F5-0D7F-4980-BEF4-762A13939D33}" type="presParOf" srcId="{9A96E18D-50DA-4FAC-9FAE-45B89E423209}" destId="{FE91925E-434C-4522-8A34-1F5316F87426}" srcOrd="7" destOrd="0" presId="urn:microsoft.com/office/officeart/2005/8/layout/cycle5"/>
    <dgm:cxn modelId="{BEB62363-8592-4DE6-8BBB-A51FBB9DDAFE}" type="presParOf" srcId="{9A96E18D-50DA-4FAC-9FAE-45B89E423209}" destId="{C6BDFE00-3B14-46D5-99DF-98B9F395C218}" srcOrd="8" destOrd="0" presId="urn:microsoft.com/office/officeart/2005/8/layout/cycle5"/>
    <dgm:cxn modelId="{53CFB573-D984-4332-9A2A-C31606DD08A8}" type="presParOf" srcId="{9A96E18D-50DA-4FAC-9FAE-45B89E423209}" destId="{68CD749D-9BAE-44AC-A2AB-5285965C426F}" srcOrd="9" destOrd="0" presId="urn:microsoft.com/office/officeart/2005/8/layout/cycle5"/>
    <dgm:cxn modelId="{26C2792D-94CC-437C-9E80-4C7420CA31FB}" type="presParOf" srcId="{9A96E18D-50DA-4FAC-9FAE-45B89E423209}" destId="{862F3918-51DC-4889-9E5B-6C40C50E19BF}" srcOrd="10" destOrd="0" presId="urn:microsoft.com/office/officeart/2005/8/layout/cycle5"/>
    <dgm:cxn modelId="{C2CA6C52-348F-46B6-84B1-93F7E33105D1}" type="presParOf" srcId="{9A96E18D-50DA-4FAC-9FAE-45B89E423209}" destId="{B53E707F-9160-4FBC-A0A3-85C2B13D659D}" srcOrd="11" destOrd="0" presId="urn:microsoft.com/office/officeart/2005/8/layout/cycle5"/>
    <dgm:cxn modelId="{78FE0497-3A7E-41F5-8487-696DC4389FCE}" type="presParOf" srcId="{9A96E18D-50DA-4FAC-9FAE-45B89E423209}" destId="{62AEA46A-2565-4F81-B566-23443D67D57B}" srcOrd="12" destOrd="0" presId="urn:microsoft.com/office/officeart/2005/8/layout/cycle5"/>
    <dgm:cxn modelId="{23A7EFA3-CB2B-4088-BED1-531FF131131C}" type="presParOf" srcId="{9A96E18D-50DA-4FAC-9FAE-45B89E423209}" destId="{E0AD57BD-8177-4F67-A940-35A0B7F63E0F}" srcOrd="13" destOrd="0" presId="urn:microsoft.com/office/officeart/2005/8/layout/cycle5"/>
    <dgm:cxn modelId="{F16E5DD0-219D-4904-8477-58CD47FC3FF6}" type="presParOf" srcId="{9A96E18D-50DA-4FAC-9FAE-45B89E423209}" destId="{706A64BC-E33C-4E48-AA49-50D53943291A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89ADCB-DA96-4E25-9E60-5E451629F486}" type="doc">
      <dgm:prSet loTypeId="urn:microsoft.com/office/officeart/2005/8/layout/radial6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l-GR"/>
        </a:p>
      </dgm:t>
    </dgm:pt>
    <dgm:pt modelId="{39BED224-49C8-41AA-9116-E2A9F87916D6}">
      <dgm:prSet phldrT="[Text]" custT="1"/>
      <dgm:spPr/>
      <dgm:t>
        <a:bodyPr/>
        <a:lstStyle/>
        <a:p>
          <a:r>
            <a:rPr lang="el-GR" sz="1400" dirty="0"/>
            <a:t>Εξ αποστάσεως εκπαιδευτικό υλικό</a:t>
          </a:r>
          <a:r>
            <a:rPr lang="en-GB" sz="1400" dirty="0"/>
            <a:t> &amp; </a:t>
          </a:r>
          <a:r>
            <a:rPr lang="el-GR" sz="1400" dirty="0"/>
            <a:t>εκπαιδευτικά μέσα</a:t>
          </a:r>
        </a:p>
      </dgm:t>
    </dgm:pt>
    <dgm:pt modelId="{7C218405-B27C-4775-A198-C2FFD88BF321}" type="parTrans" cxnId="{96818B48-578A-4B37-B24F-3090AEA3D8BD}">
      <dgm:prSet/>
      <dgm:spPr/>
      <dgm:t>
        <a:bodyPr/>
        <a:lstStyle/>
        <a:p>
          <a:endParaRPr lang="el-GR" sz="3600"/>
        </a:p>
      </dgm:t>
    </dgm:pt>
    <dgm:pt modelId="{625C8C4C-7688-4D19-AA68-AA7753F1DF39}" type="sibTrans" cxnId="{96818B48-578A-4B37-B24F-3090AEA3D8BD}">
      <dgm:prSet/>
      <dgm:spPr/>
      <dgm:t>
        <a:bodyPr/>
        <a:lstStyle/>
        <a:p>
          <a:endParaRPr lang="el-GR" sz="3600"/>
        </a:p>
      </dgm:t>
    </dgm:pt>
    <dgm:pt modelId="{7A3EAA9B-A897-42F8-945A-AA10615212DE}">
      <dgm:prSet phldrT="[Text]" custT="1"/>
      <dgm:spPr/>
      <dgm:t>
        <a:bodyPr/>
        <a:lstStyle/>
        <a:p>
          <a:r>
            <a:rPr lang="el-GR" sz="1200" dirty="0"/>
            <a:t>Ανάδειξη και αξιοποίηση γνώσεων και εμπειριών</a:t>
          </a:r>
        </a:p>
      </dgm:t>
    </dgm:pt>
    <dgm:pt modelId="{FFDBDA12-02A7-415D-9946-36C8AF45F49B}" type="parTrans" cxnId="{41335771-6151-4ACC-B3DA-820EA6A1459F}">
      <dgm:prSet custT="1"/>
      <dgm:spPr/>
      <dgm:t>
        <a:bodyPr/>
        <a:lstStyle/>
        <a:p>
          <a:endParaRPr lang="el-GR" sz="1200"/>
        </a:p>
      </dgm:t>
    </dgm:pt>
    <dgm:pt modelId="{D9E87E42-D692-4012-9578-4CE54D14635F}" type="sibTrans" cxnId="{41335771-6151-4ACC-B3DA-820EA6A1459F}">
      <dgm:prSet/>
      <dgm:spPr/>
      <dgm:t>
        <a:bodyPr/>
        <a:lstStyle/>
        <a:p>
          <a:endParaRPr lang="el-GR" sz="3600"/>
        </a:p>
      </dgm:t>
    </dgm:pt>
    <dgm:pt modelId="{0BD17282-EE1A-4BA2-861F-EE341CC26910}">
      <dgm:prSet phldrT="[Text]" custT="1"/>
      <dgm:spPr/>
      <dgm:t>
        <a:bodyPr/>
        <a:lstStyle/>
        <a:p>
          <a:r>
            <a:rPr lang="el-GR" sz="1200" dirty="0"/>
            <a:t>Αναζήτηση και επεξεργασία πληροφοριών</a:t>
          </a:r>
        </a:p>
      </dgm:t>
    </dgm:pt>
    <dgm:pt modelId="{58DBC475-C619-4D1E-A8D2-B8BE6D4D9CAB}" type="parTrans" cxnId="{D6D7D38E-3111-4AF4-83DD-14E935DA78E8}">
      <dgm:prSet custT="1"/>
      <dgm:spPr/>
      <dgm:t>
        <a:bodyPr/>
        <a:lstStyle/>
        <a:p>
          <a:endParaRPr lang="el-GR" sz="1200"/>
        </a:p>
      </dgm:t>
    </dgm:pt>
    <dgm:pt modelId="{2D8D89F0-4E15-4AFE-8C77-309F280ECD65}" type="sibTrans" cxnId="{D6D7D38E-3111-4AF4-83DD-14E935DA78E8}">
      <dgm:prSet/>
      <dgm:spPr/>
      <dgm:t>
        <a:bodyPr/>
        <a:lstStyle/>
        <a:p>
          <a:endParaRPr lang="el-GR" sz="3600"/>
        </a:p>
      </dgm:t>
    </dgm:pt>
    <dgm:pt modelId="{E90D8B31-E942-43B2-9967-9C81CD04B794}">
      <dgm:prSet phldrT="[Text]" custT="1"/>
      <dgm:spPr/>
      <dgm:t>
        <a:bodyPr/>
        <a:lstStyle/>
        <a:p>
          <a:r>
            <a:rPr lang="el-GR" sz="1200" dirty="0"/>
            <a:t>Εφαρμογή</a:t>
          </a:r>
        </a:p>
      </dgm:t>
    </dgm:pt>
    <dgm:pt modelId="{973FD851-C66F-4518-9083-23593715BDEC}" type="parTrans" cxnId="{9AD9E9A6-AC26-4413-B06E-CE6CA74D38EC}">
      <dgm:prSet custT="1"/>
      <dgm:spPr/>
      <dgm:t>
        <a:bodyPr/>
        <a:lstStyle/>
        <a:p>
          <a:endParaRPr lang="el-GR" sz="1200"/>
        </a:p>
      </dgm:t>
    </dgm:pt>
    <dgm:pt modelId="{104125B1-B2F1-4354-8EF4-7BF0C43389AE}" type="sibTrans" cxnId="{9AD9E9A6-AC26-4413-B06E-CE6CA74D38EC}">
      <dgm:prSet/>
      <dgm:spPr/>
      <dgm:t>
        <a:bodyPr/>
        <a:lstStyle/>
        <a:p>
          <a:endParaRPr lang="el-GR" sz="3600"/>
        </a:p>
      </dgm:t>
    </dgm:pt>
    <dgm:pt modelId="{BA1E1614-B0A6-42E9-B1D5-1AFA61A3E61E}">
      <dgm:prSet phldrT="[Text]" custT="1"/>
      <dgm:spPr/>
      <dgm:t>
        <a:bodyPr/>
        <a:lstStyle/>
        <a:p>
          <a:r>
            <a:rPr lang="el-GR" sz="1200" dirty="0"/>
            <a:t>Κριτική σκέψη και δημιουργικότητα</a:t>
          </a:r>
        </a:p>
      </dgm:t>
    </dgm:pt>
    <dgm:pt modelId="{17205653-EAF3-4DB3-82FC-D9B64AF94532}" type="parTrans" cxnId="{42D71953-280E-4B2D-B346-363FA2B6BEAF}">
      <dgm:prSet custT="1"/>
      <dgm:spPr/>
      <dgm:t>
        <a:bodyPr/>
        <a:lstStyle/>
        <a:p>
          <a:endParaRPr lang="el-GR" sz="1200"/>
        </a:p>
      </dgm:t>
    </dgm:pt>
    <dgm:pt modelId="{3DA357D7-161F-4432-A4B4-62E045A28793}" type="sibTrans" cxnId="{42D71953-280E-4B2D-B346-363FA2B6BEAF}">
      <dgm:prSet/>
      <dgm:spPr/>
      <dgm:t>
        <a:bodyPr/>
        <a:lstStyle/>
        <a:p>
          <a:endParaRPr lang="el-GR" sz="3600"/>
        </a:p>
      </dgm:t>
    </dgm:pt>
    <dgm:pt modelId="{E290D80A-56DF-408A-93C5-808F1D2AFF92}">
      <dgm:prSet phldrT="[Text]" custT="1"/>
      <dgm:spPr/>
      <dgm:t>
        <a:bodyPr/>
        <a:lstStyle/>
        <a:p>
          <a:r>
            <a:rPr lang="el-GR" sz="1200" dirty="0"/>
            <a:t>Επαλήθευση και </a:t>
          </a:r>
          <a:r>
            <a:rPr lang="el-GR" sz="1200" dirty="0" err="1"/>
            <a:t>αυτοαξιολόγηση</a:t>
          </a:r>
          <a:r>
            <a:rPr lang="el-GR" sz="1200" dirty="0"/>
            <a:t> γνώσεων και δεξιοτήτων</a:t>
          </a:r>
        </a:p>
      </dgm:t>
    </dgm:pt>
    <dgm:pt modelId="{AA1DB3DB-99EC-4D16-B223-F96C38F6BAA0}" type="parTrans" cxnId="{DA2008DD-F442-47CF-A5FF-54639229AF2A}">
      <dgm:prSet custT="1"/>
      <dgm:spPr/>
      <dgm:t>
        <a:bodyPr/>
        <a:lstStyle/>
        <a:p>
          <a:endParaRPr lang="el-GR" sz="1200"/>
        </a:p>
      </dgm:t>
    </dgm:pt>
    <dgm:pt modelId="{8F450615-1D01-41A7-9B3A-42762544979C}" type="sibTrans" cxnId="{DA2008DD-F442-47CF-A5FF-54639229AF2A}">
      <dgm:prSet/>
      <dgm:spPr/>
      <dgm:t>
        <a:bodyPr/>
        <a:lstStyle/>
        <a:p>
          <a:endParaRPr lang="el-GR" sz="3600"/>
        </a:p>
      </dgm:t>
    </dgm:pt>
    <dgm:pt modelId="{383B3863-FA53-4CA5-9E19-A3235827ACF0}" type="pres">
      <dgm:prSet presAssocID="{4A89ADCB-DA96-4E25-9E60-5E451629F48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B8E6EB6-0CA8-40F6-8FF9-0D53B09F6B04}" type="pres">
      <dgm:prSet presAssocID="{39BED224-49C8-41AA-9116-E2A9F87916D6}" presName="centerShape" presStyleLbl="node0" presStyleIdx="0" presStyleCnt="1"/>
      <dgm:spPr/>
    </dgm:pt>
    <dgm:pt modelId="{EC263A7D-29E8-41FA-AE57-9C5708B235B6}" type="pres">
      <dgm:prSet presAssocID="{7A3EAA9B-A897-42F8-945A-AA10615212DE}" presName="node" presStyleLbl="node1" presStyleIdx="0" presStyleCnt="5" custScaleX="139084" custScaleY="121279">
        <dgm:presLayoutVars>
          <dgm:bulletEnabled val="1"/>
        </dgm:presLayoutVars>
      </dgm:prSet>
      <dgm:spPr/>
    </dgm:pt>
    <dgm:pt modelId="{D87DBECF-ECD8-453A-AD3F-99F4A351ABF8}" type="pres">
      <dgm:prSet presAssocID="{7A3EAA9B-A897-42F8-945A-AA10615212DE}" presName="dummy" presStyleCnt="0"/>
      <dgm:spPr/>
    </dgm:pt>
    <dgm:pt modelId="{51A8C73B-4E57-479A-B2C3-F3C91E698254}" type="pres">
      <dgm:prSet presAssocID="{D9E87E42-D692-4012-9578-4CE54D14635F}" presName="sibTrans" presStyleLbl="sibTrans2D1" presStyleIdx="0" presStyleCnt="5"/>
      <dgm:spPr/>
    </dgm:pt>
    <dgm:pt modelId="{D4623433-8A0A-4AED-A894-0307FD4FF50F}" type="pres">
      <dgm:prSet presAssocID="{0BD17282-EE1A-4BA2-861F-EE341CC26910}" presName="node" presStyleLbl="node1" presStyleIdx="1" presStyleCnt="5" custScaleX="128775" custScaleY="122956">
        <dgm:presLayoutVars>
          <dgm:bulletEnabled val="1"/>
        </dgm:presLayoutVars>
      </dgm:prSet>
      <dgm:spPr/>
    </dgm:pt>
    <dgm:pt modelId="{B2153062-4CE8-42CE-9C37-DB2D51F6A5D3}" type="pres">
      <dgm:prSet presAssocID="{0BD17282-EE1A-4BA2-861F-EE341CC26910}" presName="dummy" presStyleCnt="0"/>
      <dgm:spPr/>
    </dgm:pt>
    <dgm:pt modelId="{69728A69-5502-4226-B4E1-9732687C5EE0}" type="pres">
      <dgm:prSet presAssocID="{2D8D89F0-4E15-4AFE-8C77-309F280ECD65}" presName="sibTrans" presStyleLbl="sibTrans2D1" presStyleIdx="1" presStyleCnt="5"/>
      <dgm:spPr/>
    </dgm:pt>
    <dgm:pt modelId="{191AA9F0-F9D9-4602-99E5-169F6F9E8AB7}" type="pres">
      <dgm:prSet presAssocID="{E90D8B31-E942-43B2-9967-9C81CD04B794}" presName="node" presStyleLbl="node1" presStyleIdx="2" presStyleCnt="5" custScaleX="121944" custScaleY="112659">
        <dgm:presLayoutVars>
          <dgm:bulletEnabled val="1"/>
        </dgm:presLayoutVars>
      </dgm:prSet>
      <dgm:spPr/>
    </dgm:pt>
    <dgm:pt modelId="{2012E2C8-968F-4864-A62C-160DAA3D8FAF}" type="pres">
      <dgm:prSet presAssocID="{E90D8B31-E942-43B2-9967-9C81CD04B794}" presName="dummy" presStyleCnt="0"/>
      <dgm:spPr/>
    </dgm:pt>
    <dgm:pt modelId="{5B63E312-CECC-4158-8311-0BE882ECF269}" type="pres">
      <dgm:prSet presAssocID="{104125B1-B2F1-4354-8EF4-7BF0C43389AE}" presName="sibTrans" presStyleLbl="sibTrans2D1" presStyleIdx="2" presStyleCnt="5"/>
      <dgm:spPr/>
    </dgm:pt>
    <dgm:pt modelId="{E24E687F-D569-491C-B91E-0C7520F5D9CD}" type="pres">
      <dgm:prSet presAssocID="{BA1E1614-B0A6-42E9-B1D5-1AFA61A3E61E}" presName="node" presStyleLbl="node1" presStyleIdx="3" presStyleCnt="5" custScaleX="133737" custScaleY="118158">
        <dgm:presLayoutVars>
          <dgm:bulletEnabled val="1"/>
        </dgm:presLayoutVars>
      </dgm:prSet>
      <dgm:spPr/>
    </dgm:pt>
    <dgm:pt modelId="{743FD1BD-2EE0-403D-BA44-7B0D021CCA77}" type="pres">
      <dgm:prSet presAssocID="{BA1E1614-B0A6-42E9-B1D5-1AFA61A3E61E}" presName="dummy" presStyleCnt="0"/>
      <dgm:spPr/>
    </dgm:pt>
    <dgm:pt modelId="{A8966D0D-3236-48D0-9BFB-5BA793144BCB}" type="pres">
      <dgm:prSet presAssocID="{3DA357D7-161F-4432-A4B4-62E045A28793}" presName="sibTrans" presStyleLbl="sibTrans2D1" presStyleIdx="3" presStyleCnt="5"/>
      <dgm:spPr/>
    </dgm:pt>
    <dgm:pt modelId="{FB77FA36-E8E1-4B8B-864C-573C14EB2C5E}" type="pres">
      <dgm:prSet presAssocID="{E290D80A-56DF-408A-93C5-808F1D2AFF92}" presName="node" presStyleLbl="node1" presStyleIdx="4" presStyleCnt="5" custScaleX="132661" custScaleY="127517">
        <dgm:presLayoutVars>
          <dgm:bulletEnabled val="1"/>
        </dgm:presLayoutVars>
      </dgm:prSet>
      <dgm:spPr/>
    </dgm:pt>
    <dgm:pt modelId="{1FEFC4C0-A50F-4D84-8000-022EE1052C93}" type="pres">
      <dgm:prSet presAssocID="{E290D80A-56DF-408A-93C5-808F1D2AFF92}" presName="dummy" presStyleCnt="0"/>
      <dgm:spPr/>
    </dgm:pt>
    <dgm:pt modelId="{F5834534-92C9-43C6-835B-782078F7D636}" type="pres">
      <dgm:prSet presAssocID="{8F450615-1D01-41A7-9B3A-42762544979C}" presName="sibTrans" presStyleLbl="sibTrans2D1" presStyleIdx="4" presStyleCnt="5"/>
      <dgm:spPr/>
    </dgm:pt>
  </dgm:ptLst>
  <dgm:cxnLst>
    <dgm:cxn modelId="{F5C4FD1B-AACC-4085-8771-FFFD6F635F6D}" type="presOf" srcId="{7A3EAA9B-A897-42F8-945A-AA10615212DE}" destId="{EC263A7D-29E8-41FA-AE57-9C5708B235B6}" srcOrd="0" destOrd="0" presId="urn:microsoft.com/office/officeart/2005/8/layout/radial6"/>
    <dgm:cxn modelId="{AFE1DA2A-4024-4DAC-A757-52CDA70BE684}" type="presOf" srcId="{3DA357D7-161F-4432-A4B4-62E045A28793}" destId="{A8966D0D-3236-48D0-9BFB-5BA793144BCB}" srcOrd="0" destOrd="0" presId="urn:microsoft.com/office/officeart/2005/8/layout/radial6"/>
    <dgm:cxn modelId="{96818B48-578A-4B37-B24F-3090AEA3D8BD}" srcId="{4A89ADCB-DA96-4E25-9E60-5E451629F486}" destId="{39BED224-49C8-41AA-9116-E2A9F87916D6}" srcOrd="0" destOrd="0" parTransId="{7C218405-B27C-4775-A198-C2FFD88BF321}" sibTransId="{625C8C4C-7688-4D19-AA68-AA7753F1DF39}"/>
    <dgm:cxn modelId="{41335771-6151-4ACC-B3DA-820EA6A1459F}" srcId="{39BED224-49C8-41AA-9116-E2A9F87916D6}" destId="{7A3EAA9B-A897-42F8-945A-AA10615212DE}" srcOrd="0" destOrd="0" parTransId="{FFDBDA12-02A7-415D-9946-36C8AF45F49B}" sibTransId="{D9E87E42-D692-4012-9578-4CE54D14635F}"/>
    <dgm:cxn modelId="{42D71953-280E-4B2D-B346-363FA2B6BEAF}" srcId="{39BED224-49C8-41AA-9116-E2A9F87916D6}" destId="{BA1E1614-B0A6-42E9-B1D5-1AFA61A3E61E}" srcOrd="3" destOrd="0" parTransId="{17205653-EAF3-4DB3-82FC-D9B64AF94532}" sibTransId="{3DA357D7-161F-4432-A4B4-62E045A28793}"/>
    <dgm:cxn modelId="{B847A255-7020-4B78-AE20-9F0EF9DBFF23}" type="presOf" srcId="{E290D80A-56DF-408A-93C5-808F1D2AFF92}" destId="{FB77FA36-E8E1-4B8B-864C-573C14EB2C5E}" srcOrd="0" destOrd="0" presId="urn:microsoft.com/office/officeart/2005/8/layout/radial6"/>
    <dgm:cxn modelId="{91404F78-164B-4A5B-ACA1-44884322C7DD}" type="presOf" srcId="{E90D8B31-E942-43B2-9967-9C81CD04B794}" destId="{191AA9F0-F9D9-4602-99E5-169F6F9E8AB7}" srcOrd="0" destOrd="0" presId="urn:microsoft.com/office/officeart/2005/8/layout/radial6"/>
    <dgm:cxn modelId="{FEBBA458-6971-4BB7-925B-E7122D0D8576}" type="presOf" srcId="{D9E87E42-D692-4012-9578-4CE54D14635F}" destId="{51A8C73B-4E57-479A-B2C3-F3C91E698254}" srcOrd="0" destOrd="0" presId="urn:microsoft.com/office/officeart/2005/8/layout/radial6"/>
    <dgm:cxn modelId="{B374EA7F-F4C0-46D5-A348-0A8CECDCE7D6}" type="presOf" srcId="{4A89ADCB-DA96-4E25-9E60-5E451629F486}" destId="{383B3863-FA53-4CA5-9E19-A3235827ACF0}" srcOrd="0" destOrd="0" presId="urn:microsoft.com/office/officeart/2005/8/layout/radial6"/>
    <dgm:cxn modelId="{D6D7D38E-3111-4AF4-83DD-14E935DA78E8}" srcId="{39BED224-49C8-41AA-9116-E2A9F87916D6}" destId="{0BD17282-EE1A-4BA2-861F-EE341CC26910}" srcOrd="1" destOrd="0" parTransId="{58DBC475-C619-4D1E-A8D2-B8BE6D4D9CAB}" sibTransId="{2D8D89F0-4E15-4AFE-8C77-309F280ECD65}"/>
    <dgm:cxn modelId="{D7C48D9F-3498-4D87-A2F7-04149F21EDD3}" type="presOf" srcId="{104125B1-B2F1-4354-8EF4-7BF0C43389AE}" destId="{5B63E312-CECC-4158-8311-0BE882ECF269}" srcOrd="0" destOrd="0" presId="urn:microsoft.com/office/officeart/2005/8/layout/radial6"/>
    <dgm:cxn modelId="{9AD9E9A6-AC26-4413-B06E-CE6CA74D38EC}" srcId="{39BED224-49C8-41AA-9116-E2A9F87916D6}" destId="{E90D8B31-E942-43B2-9967-9C81CD04B794}" srcOrd="2" destOrd="0" parTransId="{973FD851-C66F-4518-9083-23593715BDEC}" sibTransId="{104125B1-B2F1-4354-8EF4-7BF0C43389AE}"/>
    <dgm:cxn modelId="{37B40CA7-1FC6-4490-B73B-CF0F50E900EE}" type="presOf" srcId="{BA1E1614-B0A6-42E9-B1D5-1AFA61A3E61E}" destId="{E24E687F-D569-491C-B91E-0C7520F5D9CD}" srcOrd="0" destOrd="0" presId="urn:microsoft.com/office/officeart/2005/8/layout/radial6"/>
    <dgm:cxn modelId="{B8C9CAAB-F5B6-4D02-AB38-46403FA3AB26}" type="presOf" srcId="{2D8D89F0-4E15-4AFE-8C77-309F280ECD65}" destId="{69728A69-5502-4226-B4E1-9732687C5EE0}" srcOrd="0" destOrd="0" presId="urn:microsoft.com/office/officeart/2005/8/layout/radial6"/>
    <dgm:cxn modelId="{53664FB3-7680-44D1-BA56-129D40F42243}" type="presOf" srcId="{39BED224-49C8-41AA-9116-E2A9F87916D6}" destId="{1B8E6EB6-0CA8-40F6-8FF9-0D53B09F6B04}" srcOrd="0" destOrd="0" presId="urn:microsoft.com/office/officeart/2005/8/layout/radial6"/>
    <dgm:cxn modelId="{E341EFC1-470B-4180-9CDC-51110D517ABC}" type="presOf" srcId="{0BD17282-EE1A-4BA2-861F-EE341CC26910}" destId="{D4623433-8A0A-4AED-A894-0307FD4FF50F}" srcOrd="0" destOrd="0" presId="urn:microsoft.com/office/officeart/2005/8/layout/radial6"/>
    <dgm:cxn modelId="{DA2008DD-F442-47CF-A5FF-54639229AF2A}" srcId="{39BED224-49C8-41AA-9116-E2A9F87916D6}" destId="{E290D80A-56DF-408A-93C5-808F1D2AFF92}" srcOrd="4" destOrd="0" parTransId="{AA1DB3DB-99EC-4D16-B223-F96C38F6BAA0}" sibTransId="{8F450615-1D01-41A7-9B3A-42762544979C}"/>
    <dgm:cxn modelId="{6344EAE4-50B9-49B2-A88F-3DB30B5F32F2}" type="presOf" srcId="{8F450615-1D01-41A7-9B3A-42762544979C}" destId="{F5834534-92C9-43C6-835B-782078F7D636}" srcOrd="0" destOrd="0" presId="urn:microsoft.com/office/officeart/2005/8/layout/radial6"/>
    <dgm:cxn modelId="{C45E4B70-1B14-4DA6-A8DC-EDEEB256822F}" type="presParOf" srcId="{383B3863-FA53-4CA5-9E19-A3235827ACF0}" destId="{1B8E6EB6-0CA8-40F6-8FF9-0D53B09F6B04}" srcOrd="0" destOrd="0" presId="urn:microsoft.com/office/officeart/2005/8/layout/radial6"/>
    <dgm:cxn modelId="{56347CAE-2259-4106-B81C-8861AD25F781}" type="presParOf" srcId="{383B3863-FA53-4CA5-9E19-A3235827ACF0}" destId="{EC263A7D-29E8-41FA-AE57-9C5708B235B6}" srcOrd="1" destOrd="0" presId="urn:microsoft.com/office/officeart/2005/8/layout/radial6"/>
    <dgm:cxn modelId="{8994D83D-CA4F-4395-9765-2C509CEEBDAE}" type="presParOf" srcId="{383B3863-FA53-4CA5-9E19-A3235827ACF0}" destId="{D87DBECF-ECD8-453A-AD3F-99F4A351ABF8}" srcOrd="2" destOrd="0" presId="urn:microsoft.com/office/officeart/2005/8/layout/radial6"/>
    <dgm:cxn modelId="{8B661086-BC3D-4950-891A-5CD69E8BBF3C}" type="presParOf" srcId="{383B3863-FA53-4CA5-9E19-A3235827ACF0}" destId="{51A8C73B-4E57-479A-B2C3-F3C91E698254}" srcOrd="3" destOrd="0" presId="urn:microsoft.com/office/officeart/2005/8/layout/radial6"/>
    <dgm:cxn modelId="{03A42241-B716-459F-BA82-24CE82347145}" type="presParOf" srcId="{383B3863-FA53-4CA5-9E19-A3235827ACF0}" destId="{D4623433-8A0A-4AED-A894-0307FD4FF50F}" srcOrd="4" destOrd="0" presId="urn:microsoft.com/office/officeart/2005/8/layout/radial6"/>
    <dgm:cxn modelId="{63E67F5E-87AF-49D3-876B-83C53FCABFF6}" type="presParOf" srcId="{383B3863-FA53-4CA5-9E19-A3235827ACF0}" destId="{B2153062-4CE8-42CE-9C37-DB2D51F6A5D3}" srcOrd="5" destOrd="0" presId="urn:microsoft.com/office/officeart/2005/8/layout/radial6"/>
    <dgm:cxn modelId="{55EED7C4-8234-4226-BA5C-E1085B8BC717}" type="presParOf" srcId="{383B3863-FA53-4CA5-9E19-A3235827ACF0}" destId="{69728A69-5502-4226-B4E1-9732687C5EE0}" srcOrd="6" destOrd="0" presId="urn:microsoft.com/office/officeart/2005/8/layout/radial6"/>
    <dgm:cxn modelId="{53C20BD7-813A-497C-A391-2E09ECCCB948}" type="presParOf" srcId="{383B3863-FA53-4CA5-9E19-A3235827ACF0}" destId="{191AA9F0-F9D9-4602-99E5-169F6F9E8AB7}" srcOrd="7" destOrd="0" presId="urn:microsoft.com/office/officeart/2005/8/layout/radial6"/>
    <dgm:cxn modelId="{C0747D24-C13E-4709-BB26-99D4B2754A0A}" type="presParOf" srcId="{383B3863-FA53-4CA5-9E19-A3235827ACF0}" destId="{2012E2C8-968F-4864-A62C-160DAA3D8FAF}" srcOrd="8" destOrd="0" presId="urn:microsoft.com/office/officeart/2005/8/layout/radial6"/>
    <dgm:cxn modelId="{DA7FCFE6-64BF-4F0A-B2C1-D5FB5F728BD9}" type="presParOf" srcId="{383B3863-FA53-4CA5-9E19-A3235827ACF0}" destId="{5B63E312-CECC-4158-8311-0BE882ECF269}" srcOrd="9" destOrd="0" presId="urn:microsoft.com/office/officeart/2005/8/layout/radial6"/>
    <dgm:cxn modelId="{0B3BD90F-FB23-4B78-882A-89A7A5604278}" type="presParOf" srcId="{383B3863-FA53-4CA5-9E19-A3235827ACF0}" destId="{E24E687F-D569-491C-B91E-0C7520F5D9CD}" srcOrd="10" destOrd="0" presId="urn:microsoft.com/office/officeart/2005/8/layout/radial6"/>
    <dgm:cxn modelId="{6FA01597-FF44-4775-B04A-E12F57BF4FCD}" type="presParOf" srcId="{383B3863-FA53-4CA5-9E19-A3235827ACF0}" destId="{743FD1BD-2EE0-403D-BA44-7B0D021CCA77}" srcOrd="11" destOrd="0" presId="urn:microsoft.com/office/officeart/2005/8/layout/radial6"/>
    <dgm:cxn modelId="{6755F69D-DA0A-42A4-9A95-99C7F3C7FD3E}" type="presParOf" srcId="{383B3863-FA53-4CA5-9E19-A3235827ACF0}" destId="{A8966D0D-3236-48D0-9BFB-5BA793144BCB}" srcOrd="12" destOrd="0" presId="urn:microsoft.com/office/officeart/2005/8/layout/radial6"/>
    <dgm:cxn modelId="{DBA1C06B-9F4D-43A0-B625-13D8FE7D3FBA}" type="presParOf" srcId="{383B3863-FA53-4CA5-9E19-A3235827ACF0}" destId="{FB77FA36-E8E1-4B8B-864C-573C14EB2C5E}" srcOrd="13" destOrd="0" presId="urn:microsoft.com/office/officeart/2005/8/layout/radial6"/>
    <dgm:cxn modelId="{EC69D9FE-D10D-4D99-AB69-7933C7A8CE2B}" type="presParOf" srcId="{383B3863-FA53-4CA5-9E19-A3235827ACF0}" destId="{1FEFC4C0-A50F-4D84-8000-022EE1052C93}" srcOrd="14" destOrd="0" presId="urn:microsoft.com/office/officeart/2005/8/layout/radial6"/>
    <dgm:cxn modelId="{BDD4C418-E84C-49C6-AE9D-27D65639AED8}" type="presParOf" srcId="{383B3863-FA53-4CA5-9E19-A3235827ACF0}" destId="{F5834534-92C9-43C6-835B-782078F7D636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CD2476A-E86A-4D21-B263-70BEF8B77303}" type="doc">
      <dgm:prSet loTypeId="urn:microsoft.com/office/officeart/2005/8/layout/cycle4" loCatId="matrix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1012A54-A39D-410E-A377-D96B4B570457}">
      <dgm:prSet phldrT="[Text]" custT="1"/>
      <dgm:spPr/>
      <dgm:t>
        <a:bodyPr lIns="0" tIns="0" rIns="0" bIns="0"/>
        <a:lstStyle/>
        <a:p>
          <a:r>
            <a:rPr lang="el-GR" sz="2000" dirty="0"/>
            <a:t>Μαζικότητα</a:t>
          </a:r>
          <a:endParaRPr lang="en-US" sz="2000" dirty="0"/>
        </a:p>
      </dgm:t>
    </dgm:pt>
    <dgm:pt modelId="{E60D1F13-A76C-4E66-AB65-909DC7213B29}" type="parTrans" cxnId="{525012EA-5967-4418-B971-87773CBF9264}">
      <dgm:prSet/>
      <dgm:spPr/>
      <dgm:t>
        <a:bodyPr/>
        <a:lstStyle/>
        <a:p>
          <a:endParaRPr lang="en-US" sz="2000"/>
        </a:p>
      </dgm:t>
    </dgm:pt>
    <dgm:pt modelId="{07EB1710-596F-4556-A1D4-26552AF3DEF6}" type="sibTrans" cxnId="{525012EA-5967-4418-B971-87773CBF9264}">
      <dgm:prSet/>
      <dgm:spPr/>
      <dgm:t>
        <a:bodyPr/>
        <a:lstStyle/>
        <a:p>
          <a:endParaRPr lang="en-US" sz="2000"/>
        </a:p>
      </dgm:t>
    </dgm:pt>
    <dgm:pt modelId="{2CFCAF95-EFC8-4721-BCCD-74EC94DD73BF}">
      <dgm:prSet phldrT="[Text]" custT="1"/>
      <dgm:spPr/>
      <dgm:t>
        <a:bodyPr/>
        <a:lstStyle/>
        <a:p>
          <a:r>
            <a:rPr lang="el-GR" sz="1600" dirty="0"/>
            <a:t>Μεγάλες κοινότητες</a:t>
          </a:r>
          <a:endParaRPr lang="en-US" sz="1600" dirty="0"/>
        </a:p>
      </dgm:t>
    </dgm:pt>
    <dgm:pt modelId="{90BE23F6-347F-404D-B662-A9187D04F414}" type="parTrans" cxnId="{4765AD39-3885-4223-BD1A-59D1A1265D8C}">
      <dgm:prSet/>
      <dgm:spPr/>
      <dgm:t>
        <a:bodyPr/>
        <a:lstStyle/>
        <a:p>
          <a:endParaRPr lang="en-US" sz="2000"/>
        </a:p>
      </dgm:t>
    </dgm:pt>
    <dgm:pt modelId="{560A39F4-A31E-41AE-91A1-7E22D55CA498}" type="sibTrans" cxnId="{4765AD39-3885-4223-BD1A-59D1A1265D8C}">
      <dgm:prSet/>
      <dgm:spPr/>
      <dgm:t>
        <a:bodyPr/>
        <a:lstStyle/>
        <a:p>
          <a:endParaRPr lang="en-US" sz="2000"/>
        </a:p>
      </dgm:t>
    </dgm:pt>
    <dgm:pt modelId="{F6A87743-2721-43CF-948B-567E7A006033}">
      <dgm:prSet phldrT="[Text]" custT="1"/>
      <dgm:spPr/>
      <dgm:t>
        <a:bodyPr lIns="0" tIns="0" rIns="0" bIns="0"/>
        <a:lstStyle/>
        <a:p>
          <a:r>
            <a:rPr lang="el-GR" sz="2000" dirty="0" err="1"/>
            <a:t>Ανοικτότητα</a:t>
          </a:r>
          <a:endParaRPr lang="en-US" sz="2000" dirty="0"/>
        </a:p>
      </dgm:t>
    </dgm:pt>
    <dgm:pt modelId="{04C5B10D-A521-42E1-84D1-CCC693B4907B}" type="parTrans" cxnId="{A87512A4-5A7B-4901-B425-6FD39E38CE30}">
      <dgm:prSet/>
      <dgm:spPr/>
      <dgm:t>
        <a:bodyPr/>
        <a:lstStyle/>
        <a:p>
          <a:endParaRPr lang="en-US" sz="2000"/>
        </a:p>
      </dgm:t>
    </dgm:pt>
    <dgm:pt modelId="{86884BF8-5AE6-411D-8B2E-85AD7B641810}" type="sibTrans" cxnId="{A87512A4-5A7B-4901-B425-6FD39E38CE30}">
      <dgm:prSet/>
      <dgm:spPr/>
      <dgm:t>
        <a:bodyPr/>
        <a:lstStyle/>
        <a:p>
          <a:endParaRPr lang="en-US" sz="2000"/>
        </a:p>
      </dgm:t>
    </dgm:pt>
    <dgm:pt modelId="{2347869F-20C9-44D3-9080-F6E82F97ADE5}">
      <dgm:prSet phldrT="[Text]" custT="1"/>
      <dgm:spPr/>
      <dgm:t>
        <a:bodyPr/>
        <a:lstStyle/>
        <a:p>
          <a:r>
            <a:rPr lang="el-GR" sz="1600" dirty="0"/>
            <a:t>Ανοικτές κοινότητες</a:t>
          </a:r>
          <a:endParaRPr lang="en-US" sz="1600" dirty="0"/>
        </a:p>
      </dgm:t>
    </dgm:pt>
    <dgm:pt modelId="{2A76B8C6-6856-4FCB-8569-BCF9B3EE3DB0}" type="parTrans" cxnId="{C814545C-B6DD-4A24-AC25-C20826D6F866}">
      <dgm:prSet/>
      <dgm:spPr/>
      <dgm:t>
        <a:bodyPr/>
        <a:lstStyle/>
        <a:p>
          <a:endParaRPr lang="en-US" sz="2000"/>
        </a:p>
      </dgm:t>
    </dgm:pt>
    <dgm:pt modelId="{F96457A0-584B-48A3-B5BD-5563BF34092E}" type="sibTrans" cxnId="{C814545C-B6DD-4A24-AC25-C20826D6F866}">
      <dgm:prSet/>
      <dgm:spPr/>
      <dgm:t>
        <a:bodyPr/>
        <a:lstStyle/>
        <a:p>
          <a:endParaRPr lang="en-US" sz="2000"/>
        </a:p>
      </dgm:t>
    </dgm:pt>
    <dgm:pt modelId="{0315DD0C-5E60-45DE-8731-9E2324A44923}">
      <dgm:prSet phldrT="[Text]" custT="1"/>
      <dgm:spPr/>
      <dgm:t>
        <a:bodyPr lIns="0" tIns="0" rIns="0" bIns="0"/>
        <a:lstStyle/>
        <a:p>
          <a:r>
            <a:rPr lang="el-GR" sz="2000" dirty="0"/>
            <a:t>Ποιοτική Εκπαίδευση</a:t>
          </a:r>
          <a:endParaRPr lang="en-US" sz="2000" dirty="0"/>
        </a:p>
      </dgm:t>
    </dgm:pt>
    <dgm:pt modelId="{38C280A1-8245-478A-BAB3-1070F4C14936}" type="parTrans" cxnId="{7B4D2A55-3786-45A4-8ADE-ABE008CE506E}">
      <dgm:prSet/>
      <dgm:spPr/>
      <dgm:t>
        <a:bodyPr/>
        <a:lstStyle/>
        <a:p>
          <a:endParaRPr lang="en-US" sz="2000"/>
        </a:p>
      </dgm:t>
    </dgm:pt>
    <dgm:pt modelId="{5AB90DCD-31A0-4911-A4A7-BD4F9612C78D}" type="sibTrans" cxnId="{7B4D2A55-3786-45A4-8ADE-ABE008CE506E}">
      <dgm:prSet/>
      <dgm:spPr/>
      <dgm:t>
        <a:bodyPr/>
        <a:lstStyle/>
        <a:p>
          <a:endParaRPr lang="en-US" sz="2000"/>
        </a:p>
      </dgm:t>
    </dgm:pt>
    <dgm:pt modelId="{C647C100-8C0D-487D-BC41-13D07241B556}">
      <dgm:prSet phldrT="[Text]" custT="1"/>
      <dgm:spPr/>
      <dgm:t>
        <a:bodyPr/>
        <a:lstStyle/>
        <a:p>
          <a:r>
            <a:rPr lang="en-US" sz="1600" dirty="0"/>
            <a:t>Self paced</a:t>
          </a:r>
        </a:p>
      </dgm:t>
    </dgm:pt>
    <dgm:pt modelId="{FA8A5E67-A26B-46E6-93E2-CCC27238FE30}" type="parTrans" cxnId="{AE8547F1-81EF-4581-ADC5-7EF8CA90C6DC}">
      <dgm:prSet/>
      <dgm:spPr/>
      <dgm:t>
        <a:bodyPr/>
        <a:lstStyle/>
        <a:p>
          <a:endParaRPr lang="en-US" sz="2000"/>
        </a:p>
      </dgm:t>
    </dgm:pt>
    <dgm:pt modelId="{7BA641E2-C315-4D17-8BDA-0F5A04FFAE07}" type="sibTrans" cxnId="{AE8547F1-81EF-4581-ADC5-7EF8CA90C6DC}">
      <dgm:prSet/>
      <dgm:spPr/>
      <dgm:t>
        <a:bodyPr/>
        <a:lstStyle/>
        <a:p>
          <a:endParaRPr lang="en-US" sz="2000"/>
        </a:p>
      </dgm:t>
    </dgm:pt>
    <dgm:pt modelId="{66A7164A-41EC-408E-865D-8D35584CEBB3}">
      <dgm:prSet phldrT="[Text]" custT="1"/>
      <dgm:spPr/>
      <dgm:t>
        <a:bodyPr lIns="0" tIns="0" rIns="0" bIns="0"/>
        <a:lstStyle/>
        <a:p>
          <a:r>
            <a:rPr lang="el-GR" sz="2000" dirty="0"/>
            <a:t>Διαδικτυακή</a:t>
          </a:r>
        </a:p>
        <a:p>
          <a:r>
            <a:rPr lang="el-GR" sz="2000" dirty="0"/>
            <a:t>Πρόσβαση</a:t>
          </a:r>
          <a:endParaRPr lang="en-US" sz="2000" dirty="0"/>
        </a:p>
      </dgm:t>
    </dgm:pt>
    <dgm:pt modelId="{6F20D683-E884-4101-ADAD-D47E702B0FC1}" type="parTrans" cxnId="{1E0DF131-4F38-49B9-B3E4-2C44AE791A6B}">
      <dgm:prSet/>
      <dgm:spPr/>
      <dgm:t>
        <a:bodyPr/>
        <a:lstStyle/>
        <a:p>
          <a:endParaRPr lang="en-US" sz="2000"/>
        </a:p>
      </dgm:t>
    </dgm:pt>
    <dgm:pt modelId="{69CF3732-6B85-42A5-8DC3-568581105F31}" type="sibTrans" cxnId="{1E0DF131-4F38-49B9-B3E4-2C44AE791A6B}">
      <dgm:prSet/>
      <dgm:spPr/>
      <dgm:t>
        <a:bodyPr/>
        <a:lstStyle/>
        <a:p>
          <a:endParaRPr lang="en-US" sz="2000"/>
        </a:p>
      </dgm:t>
    </dgm:pt>
    <dgm:pt modelId="{FD9EA775-2463-4A4A-8288-2EEB5EB16B7B}">
      <dgm:prSet phldrT="[Text]" custT="1"/>
      <dgm:spPr/>
      <dgm:t>
        <a:bodyPr/>
        <a:lstStyle/>
        <a:p>
          <a:r>
            <a:rPr lang="el-GR" sz="1600" dirty="0"/>
            <a:t>Γεωγραφικά διάσπαρτες/ </a:t>
          </a:r>
          <a:r>
            <a:rPr lang="el-GR" sz="1600" dirty="0" err="1"/>
            <a:t>διασυνδεδεμέ</a:t>
          </a:r>
          <a:r>
            <a:rPr lang="el-GR" sz="1600" dirty="0"/>
            <a:t>-</a:t>
          </a:r>
          <a:r>
            <a:rPr lang="el-GR" sz="1600" dirty="0" err="1"/>
            <a:t>νες</a:t>
          </a:r>
          <a:r>
            <a:rPr lang="el-GR" sz="1600" dirty="0"/>
            <a:t> κοινότητες</a:t>
          </a:r>
          <a:endParaRPr lang="en-US" sz="1600" dirty="0"/>
        </a:p>
      </dgm:t>
    </dgm:pt>
    <dgm:pt modelId="{819A4D6F-AC2E-48BC-A136-C619BF7E41AE}" type="parTrans" cxnId="{17C2E810-D371-410A-8CEB-2EB49F81E570}">
      <dgm:prSet/>
      <dgm:spPr/>
      <dgm:t>
        <a:bodyPr/>
        <a:lstStyle/>
        <a:p>
          <a:endParaRPr lang="en-US" sz="2000"/>
        </a:p>
      </dgm:t>
    </dgm:pt>
    <dgm:pt modelId="{3EE8EF82-CFBB-47AF-AFCA-4D4A486B7FD5}" type="sibTrans" cxnId="{17C2E810-D371-410A-8CEB-2EB49F81E570}">
      <dgm:prSet/>
      <dgm:spPr/>
      <dgm:t>
        <a:bodyPr/>
        <a:lstStyle/>
        <a:p>
          <a:endParaRPr lang="en-US" sz="2000"/>
        </a:p>
      </dgm:t>
    </dgm:pt>
    <dgm:pt modelId="{84357EA3-54D1-4DBD-897A-63E3E41E16F0}">
      <dgm:prSet phldrT="[Text]" custT="1"/>
      <dgm:spPr/>
      <dgm:t>
        <a:bodyPr/>
        <a:lstStyle/>
        <a:p>
          <a:r>
            <a:rPr lang="en-US" sz="1600" dirty="0"/>
            <a:t>Flipped learning </a:t>
          </a:r>
        </a:p>
      </dgm:t>
    </dgm:pt>
    <dgm:pt modelId="{88FF37F2-689A-459F-AA94-7F3D86F76470}" type="parTrans" cxnId="{192C6236-6D51-4E12-85F8-4725F84DFF45}">
      <dgm:prSet/>
      <dgm:spPr/>
      <dgm:t>
        <a:bodyPr/>
        <a:lstStyle/>
        <a:p>
          <a:endParaRPr lang="en-US" sz="2000"/>
        </a:p>
      </dgm:t>
    </dgm:pt>
    <dgm:pt modelId="{C4EFDFBB-F614-40B1-A666-3A0939010007}" type="sibTrans" cxnId="{192C6236-6D51-4E12-85F8-4725F84DFF45}">
      <dgm:prSet/>
      <dgm:spPr/>
      <dgm:t>
        <a:bodyPr/>
        <a:lstStyle/>
        <a:p>
          <a:endParaRPr lang="en-US" sz="2000"/>
        </a:p>
      </dgm:t>
    </dgm:pt>
    <dgm:pt modelId="{8C928086-C19D-40EB-8B03-A039DB433793}">
      <dgm:prSet phldrT="[Text]" custT="1"/>
      <dgm:spPr/>
      <dgm:t>
        <a:bodyPr/>
        <a:lstStyle/>
        <a:p>
          <a:r>
            <a:rPr lang="en-US" sz="1600" dirty="0"/>
            <a:t>e-learning</a:t>
          </a:r>
        </a:p>
      </dgm:t>
    </dgm:pt>
    <dgm:pt modelId="{9CEC6B39-E716-45B4-A0AB-4F34B975AB3A}" type="parTrans" cxnId="{899A7A54-4DE1-4398-84DC-2B818CF2EED3}">
      <dgm:prSet/>
      <dgm:spPr/>
      <dgm:t>
        <a:bodyPr/>
        <a:lstStyle/>
        <a:p>
          <a:endParaRPr lang="en-US"/>
        </a:p>
      </dgm:t>
    </dgm:pt>
    <dgm:pt modelId="{FE8FA24D-82F4-48DB-8434-2F0F57F855B5}" type="sibTrans" cxnId="{899A7A54-4DE1-4398-84DC-2B818CF2EED3}">
      <dgm:prSet/>
      <dgm:spPr/>
      <dgm:t>
        <a:bodyPr/>
        <a:lstStyle/>
        <a:p>
          <a:endParaRPr lang="en-US"/>
        </a:p>
      </dgm:t>
    </dgm:pt>
    <dgm:pt modelId="{D8401763-CFC4-4EBB-9180-903A575DEAB5}" type="pres">
      <dgm:prSet presAssocID="{DCD2476A-E86A-4D21-B263-70BEF8B77303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E1D98B78-90CA-448E-9495-9289EEA38EE9}" type="pres">
      <dgm:prSet presAssocID="{DCD2476A-E86A-4D21-B263-70BEF8B77303}" presName="children" presStyleCnt="0"/>
      <dgm:spPr/>
    </dgm:pt>
    <dgm:pt modelId="{CC9549CB-6183-49BE-B4D5-70B80DDBF9D5}" type="pres">
      <dgm:prSet presAssocID="{DCD2476A-E86A-4D21-B263-70BEF8B77303}" presName="child1group" presStyleCnt="0"/>
      <dgm:spPr/>
    </dgm:pt>
    <dgm:pt modelId="{9BC95A21-CF27-42CF-8010-E96AC91FAC46}" type="pres">
      <dgm:prSet presAssocID="{DCD2476A-E86A-4D21-B263-70BEF8B77303}" presName="child1" presStyleLbl="bgAcc1" presStyleIdx="0" presStyleCnt="4"/>
      <dgm:spPr/>
    </dgm:pt>
    <dgm:pt modelId="{77BD490B-C12F-4977-A605-4118A625851B}" type="pres">
      <dgm:prSet presAssocID="{DCD2476A-E86A-4D21-B263-70BEF8B77303}" presName="child1Text" presStyleLbl="bgAcc1" presStyleIdx="0" presStyleCnt="4">
        <dgm:presLayoutVars>
          <dgm:bulletEnabled val="1"/>
        </dgm:presLayoutVars>
      </dgm:prSet>
      <dgm:spPr/>
    </dgm:pt>
    <dgm:pt modelId="{4746F247-953B-43BE-9DDA-C4FE74768582}" type="pres">
      <dgm:prSet presAssocID="{DCD2476A-E86A-4D21-B263-70BEF8B77303}" presName="child2group" presStyleCnt="0"/>
      <dgm:spPr/>
    </dgm:pt>
    <dgm:pt modelId="{5EECB329-3EC2-40B1-8642-F98543CB7C22}" type="pres">
      <dgm:prSet presAssocID="{DCD2476A-E86A-4D21-B263-70BEF8B77303}" presName="child2" presStyleLbl="bgAcc1" presStyleIdx="1" presStyleCnt="4"/>
      <dgm:spPr/>
    </dgm:pt>
    <dgm:pt modelId="{A10BCFEF-F6E3-4EE4-ACD4-77EE618B2C41}" type="pres">
      <dgm:prSet presAssocID="{DCD2476A-E86A-4D21-B263-70BEF8B77303}" presName="child2Text" presStyleLbl="bgAcc1" presStyleIdx="1" presStyleCnt="4">
        <dgm:presLayoutVars>
          <dgm:bulletEnabled val="1"/>
        </dgm:presLayoutVars>
      </dgm:prSet>
      <dgm:spPr/>
    </dgm:pt>
    <dgm:pt modelId="{094E8C13-81DD-4925-AB0D-C074E7029C68}" type="pres">
      <dgm:prSet presAssocID="{DCD2476A-E86A-4D21-B263-70BEF8B77303}" presName="child3group" presStyleCnt="0"/>
      <dgm:spPr/>
    </dgm:pt>
    <dgm:pt modelId="{9F375E49-4162-443C-A27F-5872950AA728}" type="pres">
      <dgm:prSet presAssocID="{DCD2476A-E86A-4D21-B263-70BEF8B77303}" presName="child3" presStyleLbl="bgAcc1" presStyleIdx="2" presStyleCnt="4"/>
      <dgm:spPr/>
    </dgm:pt>
    <dgm:pt modelId="{719B0A4D-47C4-478F-AFA6-0FD838E11E9E}" type="pres">
      <dgm:prSet presAssocID="{DCD2476A-E86A-4D21-B263-70BEF8B77303}" presName="child3Text" presStyleLbl="bgAcc1" presStyleIdx="2" presStyleCnt="4">
        <dgm:presLayoutVars>
          <dgm:bulletEnabled val="1"/>
        </dgm:presLayoutVars>
      </dgm:prSet>
      <dgm:spPr/>
    </dgm:pt>
    <dgm:pt modelId="{1B48209C-4F65-4AE9-96E9-E9178B7D145F}" type="pres">
      <dgm:prSet presAssocID="{DCD2476A-E86A-4D21-B263-70BEF8B77303}" presName="child4group" presStyleCnt="0"/>
      <dgm:spPr/>
    </dgm:pt>
    <dgm:pt modelId="{98A620FB-A237-4B44-99B1-F5744E04C724}" type="pres">
      <dgm:prSet presAssocID="{DCD2476A-E86A-4D21-B263-70BEF8B77303}" presName="child4" presStyleLbl="bgAcc1" presStyleIdx="3" presStyleCnt="4"/>
      <dgm:spPr/>
    </dgm:pt>
    <dgm:pt modelId="{6DC936BD-EEEA-4113-A5C1-52724CA300BB}" type="pres">
      <dgm:prSet presAssocID="{DCD2476A-E86A-4D21-B263-70BEF8B77303}" presName="child4Text" presStyleLbl="bgAcc1" presStyleIdx="3" presStyleCnt="4">
        <dgm:presLayoutVars>
          <dgm:bulletEnabled val="1"/>
        </dgm:presLayoutVars>
      </dgm:prSet>
      <dgm:spPr/>
    </dgm:pt>
    <dgm:pt modelId="{9FCD9CCD-CE8A-4B68-8AAE-357548360189}" type="pres">
      <dgm:prSet presAssocID="{DCD2476A-E86A-4D21-B263-70BEF8B77303}" presName="childPlaceholder" presStyleCnt="0"/>
      <dgm:spPr/>
    </dgm:pt>
    <dgm:pt modelId="{FDB76E43-6A10-4010-A78F-038F13FA4971}" type="pres">
      <dgm:prSet presAssocID="{DCD2476A-E86A-4D21-B263-70BEF8B77303}" presName="circle" presStyleCnt="0"/>
      <dgm:spPr/>
    </dgm:pt>
    <dgm:pt modelId="{CE3307BB-8EF7-4546-AB77-05A5239D1FE3}" type="pres">
      <dgm:prSet presAssocID="{DCD2476A-E86A-4D21-B263-70BEF8B77303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9AF144D4-FFF2-4210-8DF0-F54946DA1F81}" type="pres">
      <dgm:prSet presAssocID="{DCD2476A-E86A-4D21-B263-70BEF8B77303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AA6075CF-DEED-4822-86C9-09DDED5AAD93}" type="pres">
      <dgm:prSet presAssocID="{DCD2476A-E86A-4D21-B263-70BEF8B77303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D281CFAF-40C1-4D40-A798-B07683276EEF}" type="pres">
      <dgm:prSet presAssocID="{DCD2476A-E86A-4D21-B263-70BEF8B77303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A33F7CC1-5F2E-4809-AD55-CA5099B12F38}" type="pres">
      <dgm:prSet presAssocID="{DCD2476A-E86A-4D21-B263-70BEF8B77303}" presName="quadrantPlaceholder" presStyleCnt="0"/>
      <dgm:spPr/>
    </dgm:pt>
    <dgm:pt modelId="{06E47F5D-B5AF-4022-84F9-BA1CDE5F0950}" type="pres">
      <dgm:prSet presAssocID="{DCD2476A-E86A-4D21-B263-70BEF8B77303}" presName="center1" presStyleLbl="fgShp" presStyleIdx="0" presStyleCnt="2"/>
      <dgm:spPr/>
    </dgm:pt>
    <dgm:pt modelId="{A4B8BC6A-2BFA-4981-853D-A087092EA4F3}" type="pres">
      <dgm:prSet presAssocID="{DCD2476A-E86A-4D21-B263-70BEF8B77303}" presName="center2" presStyleLbl="fgShp" presStyleIdx="1" presStyleCnt="2"/>
      <dgm:spPr/>
    </dgm:pt>
  </dgm:ptLst>
  <dgm:cxnLst>
    <dgm:cxn modelId="{B7BC7705-93DD-44FA-90D1-0012ED276DFC}" type="presOf" srcId="{2CFCAF95-EFC8-4721-BCCD-74EC94DD73BF}" destId="{77BD490B-C12F-4977-A605-4118A625851B}" srcOrd="1" destOrd="0" presId="urn:microsoft.com/office/officeart/2005/8/layout/cycle4"/>
    <dgm:cxn modelId="{9300AA0B-40B4-4910-A5D5-DAF4B2B05003}" type="presOf" srcId="{DCD2476A-E86A-4D21-B263-70BEF8B77303}" destId="{D8401763-CFC4-4EBB-9180-903A575DEAB5}" srcOrd="0" destOrd="0" presId="urn:microsoft.com/office/officeart/2005/8/layout/cycle4"/>
    <dgm:cxn modelId="{17C2E810-D371-410A-8CEB-2EB49F81E570}" srcId="{66A7164A-41EC-408E-865D-8D35584CEBB3}" destId="{FD9EA775-2463-4A4A-8288-2EEB5EB16B7B}" srcOrd="0" destOrd="0" parTransId="{819A4D6F-AC2E-48BC-A136-C619BF7E41AE}" sibTransId="{3EE8EF82-CFBB-47AF-AFCA-4D4A486B7FD5}"/>
    <dgm:cxn modelId="{5FDDE211-55CD-4204-87EE-AC4595020A11}" type="presOf" srcId="{66A7164A-41EC-408E-865D-8D35584CEBB3}" destId="{D281CFAF-40C1-4D40-A798-B07683276EEF}" srcOrd="0" destOrd="0" presId="urn:microsoft.com/office/officeart/2005/8/layout/cycle4"/>
    <dgm:cxn modelId="{1299D720-DFF5-4048-8B4C-BFD2D2D18882}" type="presOf" srcId="{8C928086-C19D-40EB-8B03-A039DB433793}" destId="{9F375E49-4162-443C-A27F-5872950AA728}" srcOrd="0" destOrd="0" presId="urn:microsoft.com/office/officeart/2005/8/layout/cycle4"/>
    <dgm:cxn modelId="{02CBD22A-4F8C-4D10-85EA-A1FD976E9925}" type="presOf" srcId="{84357EA3-54D1-4DBD-897A-63E3E41E16F0}" destId="{719B0A4D-47C4-478F-AFA6-0FD838E11E9E}" srcOrd="1" destOrd="2" presId="urn:microsoft.com/office/officeart/2005/8/layout/cycle4"/>
    <dgm:cxn modelId="{3367B730-E2E2-4D28-86C4-FED1E4D5725E}" type="presOf" srcId="{FD9EA775-2463-4A4A-8288-2EEB5EB16B7B}" destId="{6DC936BD-EEEA-4113-A5C1-52724CA300BB}" srcOrd="1" destOrd="0" presId="urn:microsoft.com/office/officeart/2005/8/layout/cycle4"/>
    <dgm:cxn modelId="{1E0DF131-4F38-49B9-B3E4-2C44AE791A6B}" srcId="{DCD2476A-E86A-4D21-B263-70BEF8B77303}" destId="{66A7164A-41EC-408E-865D-8D35584CEBB3}" srcOrd="3" destOrd="0" parTransId="{6F20D683-E884-4101-ADAD-D47E702B0FC1}" sibTransId="{69CF3732-6B85-42A5-8DC3-568581105F31}"/>
    <dgm:cxn modelId="{192C6236-6D51-4E12-85F8-4725F84DFF45}" srcId="{0315DD0C-5E60-45DE-8731-9E2324A44923}" destId="{84357EA3-54D1-4DBD-897A-63E3E41E16F0}" srcOrd="2" destOrd="0" parTransId="{88FF37F2-689A-459F-AA94-7F3D86F76470}" sibTransId="{C4EFDFBB-F614-40B1-A666-3A0939010007}"/>
    <dgm:cxn modelId="{4765AD39-3885-4223-BD1A-59D1A1265D8C}" srcId="{E1012A54-A39D-410E-A377-D96B4B570457}" destId="{2CFCAF95-EFC8-4721-BCCD-74EC94DD73BF}" srcOrd="0" destOrd="0" parTransId="{90BE23F6-347F-404D-B662-A9187D04F414}" sibTransId="{560A39F4-A31E-41AE-91A1-7E22D55CA498}"/>
    <dgm:cxn modelId="{C814545C-B6DD-4A24-AC25-C20826D6F866}" srcId="{F6A87743-2721-43CF-948B-567E7A006033}" destId="{2347869F-20C9-44D3-9080-F6E82F97ADE5}" srcOrd="0" destOrd="0" parTransId="{2A76B8C6-6856-4FCB-8569-BCF9B3EE3DB0}" sibTransId="{F96457A0-584B-48A3-B5BD-5563BF34092E}"/>
    <dgm:cxn modelId="{BE26895F-3985-410A-B602-A4E08F7E6A93}" type="presOf" srcId="{2347869F-20C9-44D3-9080-F6E82F97ADE5}" destId="{5EECB329-3EC2-40B1-8642-F98543CB7C22}" srcOrd="0" destOrd="0" presId="urn:microsoft.com/office/officeart/2005/8/layout/cycle4"/>
    <dgm:cxn modelId="{A197D846-EBB8-422C-8B28-815AEA6A16C6}" type="presOf" srcId="{C647C100-8C0D-487D-BC41-13D07241B556}" destId="{719B0A4D-47C4-478F-AFA6-0FD838E11E9E}" srcOrd="1" destOrd="1" presId="urn:microsoft.com/office/officeart/2005/8/layout/cycle4"/>
    <dgm:cxn modelId="{899A7A54-4DE1-4398-84DC-2B818CF2EED3}" srcId="{0315DD0C-5E60-45DE-8731-9E2324A44923}" destId="{8C928086-C19D-40EB-8B03-A039DB433793}" srcOrd="0" destOrd="0" parTransId="{9CEC6B39-E716-45B4-A0AB-4F34B975AB3A}" sibTransId="{FE8FA24D-82F4-48DB-8434-2F0F57F855B5}"/>
    <dgm:cxn modelId="{7B4D2A55-3786-45A4-8ADE-ABE008CE506E}" srcId="{DCD2476A-E86A-4D21-B263-70BEF8B77303}" destId="{0315DD0C-5E60-45DE-8731-9E2324A44923}" srcOrd="2" destOrd="0" parTransId="{38C280A1-8245-478A-BAB3-1070F4C14936}" sibTransId="{5AB90DCD-31A0-4911-A4A7-BD4F9612C78D}"/>
    <dgm:cxn modelId="{79C8435A-EB93-4583-8D22-AEC367EE2E43}" type="presOf" srcId="{E1012A54-A39D-410E-A377-D96B4B570457}" destId="{CE3307BB-8EF7-4546-AB77-05A5239D1FE3}" srcOrd="0" destOrd="0" presId="urn:microsoft.com/office/officeart/2005/8/layout/cycle4"/>
    <dgm:cxn modelId="{7AA1648B-9331-474F-A75E-6B32479AB989}" type="presOf" srcId="{F6A87743-2721-43CF-948B-567E7A006033}" destId="{9AF144D4-FFF2-4210-8DF0-F54946DA1F81}" srcOrd="0" destOrd="0" presId="urn:microsoft.com/office/officeart/2005/8/layout/cycle4"/>
    <dgm:cxn modelId="{023E9F93-9BA8-4A7B-8B18-118A8C835851}" type="presOf" srcId="{0315DD0C-5E60-45DE-8731-9E2324A44923}" destId="{AA6075CF-DEED-4822-86C9-09DDED5AAD93}" srcOrd="0" destOrd="0" presId="urn:microsoft.com/office/officeart/2005/8/layout/cycle4"/>
    <dgm:cxn modelId="{F92F0C98-473B-4F4A-8847-130358CDDFB5}" type="presOf" srcId="{2CFCAF95-EFC8-4721-BCCD-74EC94DD73BF}" destId="{9BC95A21-CF27-42CF-8010-E96AC91FAC46}" srcOrd="0" destOrd="0" presId="urn:microsoft.com/office/officeart/2005/8/layout/cycle4"/>
    <dgm:cxn modelId="{7271419B-7BB6-43BC-BE8E-9F0E556E583B}" type="presOf" srcId="{C647C100-8C0D-487D-BC41-13D07241B556}" destId="{9F375E49-4162-443C-A27F-5872950AA728}" srcOrd="0" destOrd="1" presId="urn:microsoft.com/office/officeart/2005/8/layout/cycle4"/>
    <dgm:cxn modelId="{A87512A4-5A7B-4901-B425-6FD39E38CE30}" srcId="{DCD2476A-E86A-4D21-B263-70BEF8B77303}" destId="{F6A87743-2721-43CF-948B-567E7A006033}" srcOrd="1" destOrd="0" parTransId="{04C5B10D-A521-42E1-84D1-CCC693B4907B}" sibTransId="{86884BF8-5AE6-411D-8B2E-85AD7B641810}"/>
    <dgm:cxn modelId="{FD6669DB-16B5-4126-A306-CF8AA12A5640}" type="presOf" srcId="{2347869F-20C9-44D3-9080-F6E82F97ADE5}" destId="{A10BCFEF-F6E3-4EE4-ACD4-77EE618B2C41}" srcOrd="1" destOrd="0" presId="urn:microsoft.com/office/officeart/2005/8/layout/cycle4"/>
    <dgm:cxn modelId="{2F1CD4DE-92AF-4C00-BC22-48AA30EDF494}" type="presOf" srcId="{8C928086-C19D-40EB-8B03-A039DB433793}" destId="{719B0A4D-47C4-478F-AFA6-0FD838E11E9E}" srcOrd="1" destOrd="0" presId="urn:microsoft.com/office/officeart/2005/8/layout/cycle4"/>
    <dgm:cxn modelId="{35C7B8E0-DA32-4835-BFAA-66CB8B5F8F9A}" type="presOf" srcId="{FD9EA775-2463-4A4A-8288-2EEB5EB16B7B}" destId="{98A620FB-A237-4B44-99B1-F5744E04C724}" srcOrd="0" destOrd="0" presId="urn:microsoft.com/office/officeart/2005/8/layout/cycle4"/>
    <dgm:cxn modelId="{F8D9EDE3-EED6-4A69-B9F3-21D794B9CD73}" type="presOf" srcId="{84357EA3-54D1-4DBD-897A-63E3E41E16F0}" destId="{9F375E49-4162-443C-A27F-5872950AA728}" srcOrd="0" destOrd="2" presId="urn:microsoft.com/office/officeart/2005/8/layout/cycle4"/>
    <dgm:cxn modelId="{525012EA-5967-4418-B971-87773CBF9264}" srcId="{DCD2476A-E86A-4D21-B263-70BEF8B77303}" destId="{E1012A54-A39D-410E-A377-D96B4B570457}" srcOrd="0" destOrd="0" parTransId="{E60D1F13-A76C-4E66-AB65-909DC7213B29}" sibTransId="{07EB1710-596F-4556-A1D4-26552AF3DEF6}"/>
    <dgm:cxn modelId="{AE8547F1-81EF-4581-ADC5-7EF8CA90C6DC}" srcId="{0315DD0C-5E60-45DE-8731-9E2324A44923}" destId="{C647C100-8C0D-487D-BC41-13D07241B556}" srcOrd="1" destOrd="0" parTransId="{FA8A5E67-A26B-46E6-93E2-CCC27238FE30}" sibTransId="{7BA641E2-C315-4D17-8BDA-0F5A04FFAE07}"/>
    <dgm:cxn modelId="{31B24F84-5A4D-4CF6-9C56-574D6044A495}" type="presParOf" srcId="{D8401763-CFC4-4EBB-9180-903A575DEAB5}" destId="{E1D98B78-90CA-448E-9495-9289EEA38EE9}" srcOrd="0" destOrd="0" presId="urn:microsoft.com/office/officeart/2005/8/layout/cycle4"/>
    <dgm:cxn modelId="{FFFBACE0-66A1-4C90-8BF9-8FE8D948D95A}" type="presParOf" srcId="{E1D98B78-90CA-448E-9495-9289EEA38EE9}" destId="{CC9549CB-6183-49BE-B4D5-70B80DDBF9D5}" srcOrd="0" destOrd="0" presId="urn:microsoft.com/office/officeart/2005/8/layout/cycle4"/>
    <dgm:cxn modelId="{5311E5E0-43D0-4636-8BD8-B56806ED48A0}" type="presParOf" srcId="{CC9549CB-6183-49BE-B4D5-70B80DDBF9D5}" destId="{9BC95A21-CF27-42CF-8010-E96AC91FAC46}" srcOrd="0" destOrd="0" presId="urn:microsoft.com/office/officeart/2005/8/layout/cycle4"/>
    <dgm:cxn modelId="{E3DEE92B-7E1D-4A9B-BCC2-69DD7F534B28}" type="presParOf" srcId="{CC9549CB-6183-49BE-B4D5-70B80DDBF9D5}" destId="{77BD490B-C12F-4977-A605-4118A625851B}" srcOrd="1" destOrd="0" presId="urn:microsoft.com/office/officeart/2005/8/layout/cycle4"/>
    <dgm:cxn modelId="{FC0E0C34-F08B-4413-9EBF-105394D02ACC}" type="presParOf" srcId="{E1D98B78-90CA-448E-9495-9289EEA38EE9}" destId="{4746F247-953B-43BE-9DDA-C4FE74768582}" srcOrd="1" destOrd="0" presId="urn:microsoft.com/office/officeart/2005/8/layout/cycle4"/>
    <dgm:cxn modelId="{B9F9FF3F-58BF-4D75-8703-DFEC56971753}" type="presParOf" srcId="{4746F247-953B-43BE-9DDA-C4FE74768582}" destId="{5EECB329-3EC2-40B1-8642-F98543CB7C22}" srcOrd="0" destOrd="0" presId="urn:microsoft.com/office/officeart/2005/8/layout/cycle4"/>
    <dgm:cxn modelId="{053776CE-B8C1-4B66-88A1-693BCC61A433}" type="presParOf" srcId="{4746F247-953B-43BE-9DDA-C4FE74768582}" destId="{A10BCFEF-F6E3-4EE4-ACD4-77EE618B2C41}" srcOrd="1" destOrd="0" presId="urn:microsoft.com/office/officeart/2005/8/layout/cycle4"/>
    <dgm:cxn modelId="{6ED969F3-170D-4211-848C-15D5D07852A1}" type="presParOf" srcId="{E1D98B78-90CA-448E-9495-9289EEA38EE9}" destId="{094E8C13-81DD-4925-AB0D-C074E7029C68}" srcOrd="2" destOrd="0" presId="urn:microsoft.com/office/officeart/2005/8/layout/cycle4"/>
    <dgm:cxn modelId="{3F8FEEF2-1C02-4405-A81D-20A8A946FC9C}" type="presParOf" srcId="{094E8C13-81DD-4925-AB0D-C074E7029C68}" destId="{9F375E49-4162-443C-A27F-5872950AA728}" srcOrd="0" destOrd="0" presId="urn:microsoft.com/office/officeart/2005/8/layout/cycle4"/>
    <dgm:cxn modelId="{DBAB1EF0-ACB8-4551-8160-0021156C3BBA}" type="presParOf" srcId="{094E8C13-81DD-4925-AB0D-C074E7029C68}" destId="{719B0A4D-47C4-478F-AFA6-0FD838E11E9E}" srcOrd="1" destOrd="0" presId="urn:microsoft.com/office/officeart/2005/8/layout/cycle4"/>
    <dgm:cxn modelId="{191FCD36-294A-4D1C-84DC-45A06B5F1EA9}" type="presParOf" srcId="{E1D98B78-90CA-448E-9495-9289EEA38EE9}" destId="{1B48209C-4F65-4AE9-96E9-E9178B7D145F}" srcOrd="3" destOrd="0" presId="urn:microsoft.com/office/officeart/2005/8/layout/cycle4"/>
    <dgm:cxn modelId="{C03A7674-6189-4FF6-B02C-F9BC77F2026F}" type="presParOf" srcId="{1B48209C-4F65-4AE9-96E9-E9178B7D145F}" destId="{98A620FB-A237-4B44-99B1-F5744E04C724}" srcOrd="0" destOrd="0" presId="urn:microsoft.com/office/officeart/2005/8/layout/cycle4"/>
    <dgm:cxn modelId="{75E51302-AC22-4312-8362-EDF415E5AFD2}" type="presParOf" srcId="{1B48209C-4F65-4AE9-96E9-E9178B7D145F}" destId="{6DC936BD-EEEA-4113-A5C1-52724CA300BB}" srcOrd="1" destOrd="0" presId="urn:microsoft.com/office/officeart/2005/8/layout/cycle4"/>
    <dgm:cxn modelId="{D86AB956-0D2E-4F0E-AF2C-499A242C2604}" type="presParOf" srcId="{E1D98B78-90CA-448E-9495-9289EEA38EE9}" destId="{9FCD9CCD-CE8A-4B68-8AAE-357548360189}" srcOrd="4" destOrd="0" presId="urn:microsoft.com/office/officeart/2005/8/layout/cycle4"/>
    <dgm:cxn modelId="{7BE49BBF-9256-4838-A6C1-D41102110CD2}" type="presParOf" srcId="{D8401763-CFC4-4EBB-9180-903A575DEAB5}" destId="{FDB76E43-6A10-4010-A78F-038F13FA4971}" srcOrd="1" destOrd="0" presId="urn:microsoft.com/office/officeart/2005/8/layout/cycle4"/>
    <dgm:cxn modelId="{E031AC67-BBD6-4005-9B68-95D9BD182E77}" type="presParOf" srcId="{FDB76E43-6A10-4010-A78F-038F13FA4971}" destId="{CE3307BB-8EF7-4546-AB77-05A5239D1FE3}" srcOrd="0" destOrd="0" presId="urn:microsoft.com/office/officeart/2005/8/layout/cycle4"/>
    <dgm:cxn modelId="{34CF9FB6-5F06-4C11-9FEA-DAC4C17E36F9}" type="presParOf" srcId="{FDB76E43-6A10-4010-A78F-038F13FA4971}" destId="{9AF144D4-FFF2-4210-8DF0-F54946DA1F81}" srcOrd="1" destOrd="0" presId="urn:microsoft.com/office/officeart/2005/8/layout/cycle4"/>
    <dgm:cxn modelId="{E97D7B43-2444-45DB-8095-41AEA3292471}" type="presParOf" srcId="{FDB76E43-6A10-4010-A78F-038F13FA4971}" destId="{AA6075CF-DEED-4822-86C9-09DDED5AAD93}" srcOrd="2" destOrd="0" presId="urn:microsoft.com/office/officeart/2005/8/layout/cycle4"/>
    <dgm:cxn modelId="{AD1EC735-CD3A-46F0-A696-39B08A79F21B}" type="presParOf" srcId="{FDB76E43-6A10-4010-A78F-038F13FA4971}" destId="{D281CFAF-40C1-4D40-A798-B07683276EEF}" srcOrd="3" destOrd="0" presId="urn:microsoft.com/office/officeart/2005/8/layout/cycle4"/>
    <dgm:cxn modelId="{5990E314-84AF-4F46-AFFC-7AF7F235FBAD}" type="presParOf" srcId="{FDB76E43-6A10-4010-A78F-038F13FA4971}" destId="{A33F7CC1-5F2E-4809-AD55-CA5099B12F38}" srcOrd="4" destOrd="0" presId="urn:microsoft.com/office/officeart/2005/8/layout/cycle4"/>
    <dgm:cxn modelId="{EFF09D8F-4C47-450B-A7B5-3BA1B249E4A8}" type="presParOf" srcId="{D8401763-CFC4-4EBB-9180-903A575DEAB5}" destId="{06E47F5D-B5AF-4022-84F9-BA1CDE5F0950}" srcOrd="2" destOrd="0" presId="urn:microsoft.com/office/officeart/2005/8/layout/cycle4"/>
    <dgm:cxn modelId="{039E8E56-9EE6-435B-AA8E-5D9B0BBB8D53}" type="presParOf" srcId="{D8401763-CFC4-4EBB-9180-903A575DEAB5}" destId="{A4B8BC6A-2BFA-4981-853D-A087092EA4F3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444299F-E7C0-4A41-9EBF-0F4A8C16418B}" type="doc">
      <dgm:prSet loTypeId="urn:microsoft.com/office/officeart/2005/8/layout/chevron2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5571E84-DC33-4C91-82D1-313C49E5BBA7}">
      <dgm:prSet phldrT="[Text]"/>
      <dgm:spPr/>
      <dgm:t>
        <a:bodyPr/>
        <a:lstStyle/>
        <a:p>
          <a:r>
            <a:rPr lang="el-GR" dirty="0"/>
            <a:t>Εκπαιδευτής</a:t>
          </a:r>
          <a:endParaRPr lang="en-US" dirty="0"/>
        </a:p>
      </dgm:t>
    </dgm:pt>
    <dgm:pt modelId="{9314E705-49DC-472F-8226-648793A26D5C}" type="parTrans" cxnId="{614F0CB9-7DCD-4499-9A57-E7A3ED030E60}">
      <dgm:prSet/>
      <dgm:spPr/>
      <dgm:t>
        <a:bodyPr/>
        <a:lstStyle/>
        <a:p>
          <a:endParaRPr lang="en-US"/>
        </a:p>
      </dgm:t>
    </dgm:pt>
    <dgm:pt modelId="{2E9FA3D9-462F-492A-9F26-B0FC344CE05B}" type="sibTrans" cxnId="{614F0CB9-7DCD-4499-9A57-E7A3ED030E60}">
      <dgm:prSet/>
      <dgm:spPr/>
      <dgm:t>
        <a:bodyPr/>
        <a:lstStyle/>
        <a:p>
          <a:endParaRPr lang="en-US"/>
        </a:p>
      </dgm:t>
    </dgm:pt>
    <dgm:pt modelId="{5D2E08F8-78C0-4647-BEB6-169F872EF4BD}">
      <dgm:prSet phldrT="[Text]"/>
      <dgm:spPr/>
      <dgm:t>
        <a:bodyPr/>
        <a:lstStyle/>
        <a:p>
          <a:r>
            <a:rPr lang="el-GR" dirty="0"/>
            <a:t>Τόσο οι δάσκαλοι όσο και οι </a:t>
          </a:r>
          <a:r>
            <a:rPr lang="el-GR" dirty="0" err="1"/>
            <a:t>διευκολυντές</a:t>
          </a:r>
          <a:r>
            <a:rPr lang="el-GR" dirty="0"/>
            <a:t> πρέπει να υιοθετήσουν μια κατάλληλη παιδαγωγική μέθοδο στη μαθησιακή προσέγγιση…</a:t>
          </a:r>
          <a:endParaRPr lang="en-US" dirty="0"/>
        </a:p>
      </dgm:t>
    </dgm:pt>
    <dgm:pt modelId="{95105B7C-70AA-422C-B28C-1508E6D757EE}" type="parTrans" cxnId="{71D32BC8-803E-4037-93D2-73D0E1B3C5C8}">
      <dgm:prSet/>
      <dgm:spPr/>
      <dgm:t>
        <a:bodyPr/>
        <a:lstStyle/>
        <a:p>
          <a:endParaRPr lang="en-US"/>
        </a:p>
      </dgm:t>
    </dgm:pt>
    <dgm:pt modelId="{0BADD5AB-1068-490D-A590-97CB786CAB26}" type="sibTrans" cxnId="{71D32BC8-803E-4037-93D2-73D0E1B3C5C8}">
      <dgm:prSet/>
      <dgm:spPr/>
      <dgm:t>
        <a:bodyPr/>
        <a:lstStyle/>
        <a:p>
          <a:endParaRPr lang="en-US"/>
        </a:p>
      </dgm:t>
    </dgm:pt>
    <dgm:pt modelId="{2168F251-498C-4879-9DF6-7DDEB974CBE4}">
      <dgm:prSet phldrT="[Text]"/>
      <dgm:spPr/>
      <dgm:t>
        <a:bodyPr/>
        <a:lstStyle/>
        <a:p>
          <a:r>
            <a:rPr lang="el-GR" dirty="0"/>
            <a:t>… αλλά ενώ η διευκόλυνση της εικονικής μάθησης θα μπορούσε να είναι μέρος του ευρύτερου προφίλ του εκπαιδευτικού, ένας εικονικός εκπαιδευτικός μάθησης δεν είναι απαραίτητα ειδικός του συγκεκριμένου τομέα</a:t>
          </a:r>
          <a:endParaRPr lang="en-US" dirty="0"/>
        </a:p>
      </dgm:t>
    </dgm:pt>
    <dgm:pt modelId="{5565E41E-63F1-4709-8113-E4F3340E2CF9}" type="parTrans" cxnId="{2D57B5F0-8006-4BAF-BCD4-D0240DD59B9F}">
      <dgm:prSet/>
      <dgm:spPr/>
      <dgm:t>
        <a:bodyPr/>
        <a:lstStyle/>
        <a:p>
          <a:endParaRPr lang="en-US"/>
        </a:p>
      </dgm:t>
    </dgm:pt>
    <dgm:pt modelId="{B38D4D32-2A84-4983-AA85-580BC534F839}" type="sibTrans" cxnId="{2D57B5F0-8006-4BAF-BCD4-D0240DD59B9F}">
      <dgm:prSet/>
      <dgm:spPr/>
      <dgm:t>
        <a:bodyPr/>
        <a:lstStyle/>
        <a:p>
          <a:endParaRPr lang="en-US"/>
        </a:p>
      </dgm:t>
    </dgm:pt>
    <dgm:pt modelId="{E13CEC8E-64F7-4AB9-BDA2-48FD0865F124}">
      <dgm:prSet phldrT="[Text]"/>
      <dgm:spPr/>
      <dgm:t>
        <a:bodyPr/>
        <a:lstStyle/>
        <a:p>
          <a:r>
            <a:rPr lang="el-GR" dirty="0"/>
            <a:t>Δάσκαλος</a:t>
          </a:r>
          <a:endParaRPr lang="en-US" dirty="0"/>
        </a:p>
      </dgm:t>
    </dgm:pt>
    <dgm:pt modelId="{F14E8BC0-447D-4146-B52D-4BA55C551609}" type="parTrans" cxnId="{D19A933A-D40C-4E9C-A730-E68A4A3C7296}">
      <dgm:prSet/>
      <dgm:spPr/>
      <dgm:t>
        <a:bodyPr/>
        <a:lstStyle/>
        <a:p>
          <a:endParaRPr lang="en-US"/>
        </a:p>
      </dgm:t>
    </dgm:pt>
    <dgm:pt modelId="{69A77270-EB7D-461C-A755-BB71C22DEAA5}" type="sibTrans" cxnId="{D19A933A-D40C-4E9C-A730-E68A4A3C7296}">
      <dgm:prSet/>
      <dgm:spPr/>
      <dgm:t>
        <a:bodyPr/>
        <a:lstStyle/>
        <a:p>
          <a:endParaRPr lang="en-US"/>
        </a:p>
      </dgm:t>
    </dgm:pt>
    <dgm:pt modelId="{A147BE05-3131-4556-BF32-A305A255670B}">
      <dgm:prSet phldrT="[Text]"/>
      <dgm:spPr/>
      <dgm:t>
        <a:bodyPr/>
        <a:lstStyle/>
        <a:p>
          <a:r>
            <a:rPr lang="el-GR" dirty="0"/>
            <a:t>Ο καθηγητής είναι ειδικός στο περιεχόμενο…</a:t>
          </a:r>
          <a:endParaRPr lang="en-US" dirty="0"/>
        </a:p>
      </dgm:t>
    </dgm:pt>
    <dgm:pt modelId="{90F435BA-EF0D-4BA5-A641-0CCDD0960315}" type="parTrans" cxnId="{EB64055B-B057-4DD5-90ED-160F84427338}">
      <dgm:prSet/>
      <dgm:spPr/>
      <dgm:t>
        <a:bodyPr/>
        <a:lstStyle/>
        <a:p>
          <a:endParaRPr lang="en-US"/>
        </a:p>
      </dgm:t>
    </dgm:pt>
    <dgm:pt modelId="{650734AF-00F3-4545-9444-9A6A8E5A4B82}" type="sibTrans" cxnId="{EB64055B-B057-4DD5-90ED-160F84427338}">
      <dgm:prSet/>
      <dgm:spPr/>
      <dgm:t>
        <a:bodyPr/>
        <a:lstStyle/>
        <a:p>
          <a:endParaRPr lang="en-US"/>
        </a:p>
      </dgm:t>
    </dgm:pt>
    <dgm:pt modelId="{AA9665D0-9A1E-4400-9502-4AE0FA80CD1B}">
      <dgm:prSet phldrT="[Text]"/>
      <dgm:spPr/>
      <dgm:t>
        <a:bodyPr/>
        <a:lstStyle/>
        <a:p>
          <a:r>
            <a:rPr lang="el-GR" dirty="0"/>
            <a:t>…ο διαμεσολαβητής πρέπει να είναι ειδικός στην αλληλεπίδραση με τους μαθητές</a:t>
          </a:r>
          <a:endParaRPr lang="en-US" dirty="0"/>
        </a:p>
      </dgm:t>
    </dgm:pt>
    <dgm:pt modelId="{C612B2C6-D879-448B-8FE9-E28B00D18E4E}" type="parTrans" cxnId="{C7973467-215E-42C9-9F48-89342ED944D1}">
      <dgm:prSet/>
      <dgm:spPr/>
      <dgm:t>
        <a:bodyPr/>
        <a:lstStyle/>
        <a:p>
          <a:endParaRPr lang="en-US"/>
        </a:p>
      </dgm:t>
    </dgm:pt>
    <dgm:pt modelId="{C6946440-6BC8-44AB-A1B2-A0B7F6ADC893}" type="sibTrans" cxnId="{C7973467-215E-42C9-9F48-89342ED944D1}">
      <dgm:prSet/>
      <dgm:spPr/>
      <dgm:t>
        <a:bodyPr/>
        <a:lstStyle/>
        <a:p>
          <a:endParaRPr lang="en-US"/>
        </a:p>
      </dgm:t>
    </dgm:pt>
    <dgm:pt modelId="{7ADEDB65-4A71-4EF1-A2B2-76D2F9311D81}">
      <dgm:prSet phldrT="[Text]"/>
      <dgm:spPr/>
      <dgm:t>
        <a:bodyPr/>
        <a:lstStyle/>
        <a:p>
          <a:r>
            <a:rPr lang="el-GR" dirty="0"/>
            <a:t>Διαχειριστής</a:t>
          </a:r>
        </a:p>
        <a:p>
          <a:r>
            <a:rPr lang="el-GR" dirty="0"/>
            <a:t>Μαθήματος</a:t>
          </a:r>
          <a:endParaRPr lang="en-US" dirty="0"/>
        </a:p>
      </dgm:t>
    </dgm:pt>
    <dgm:pt modelId="{35324782-972F-4A45-AFB3-86968EF4E0A8}" type="parTrans" cxnId="{0DD44596-7680-4F33-95EC-F22667684E89}">
      <dgm:prSet/>
      <dgm:spPr/>
      <dgm:t>
        <a:bodyPr/>
        <a:lstStyle/>
        <a:p>
          <a:endParaRPr lang="en-US"/>
        </a:p>
      </dgm:t>
    </dgm:pt>
    <dgm:pt modelId="{02B85150-138C-448D-9B84-B7C8A3702778}" type="sibTrans" cxnId="{0DD44596-7680-4F33-95EC-F22667684E89}">
      <dgm:prSet/>
      <dgm:spPr/>
      <dgm:t>
        <a:bodyPr/>
        <a:lstStyle/>
        <a:p>
          <a:endParaRPr lang="en-US"/>
        </a:p>
      </dgm:t>
    </dgm:pt>
    <dgm:pt modelId="{30E160BB-CDE1-4086-A11B-15AF5240976E}">
      <dgm:prSet phldrT="[Text]"/>
      <dgm:spPr/>
      <dgm:t>
        <a:bodyPr/>
        <a:lstStyle/>
        <a:p>
          <a:r>
            <a:rPr lang="el-GR" dirty="0"/>
            <a:t>Οι διαμεσολαβητές συχνά πρέπει να εκτελούν οργανωτικά και διοικητικά καθήκοντα…</a:t>
          </a:r>
          <a:endParaRPr lang="en-US" dirty="0"/>
        </a:p>
      </dgm:t>
    </dgm:pt>
    <dgm:pt modelId="{EF3BAE3E-5A0B-4357-B79F-A70270F26EE3}" type="parTrans" cxnId="{479F8DAE-CA15-462B-94D3-F94F5638F435}">
      <dgm:prSet/>
      <dgm:spPr/>
      <dgm:t>
        <a:bodyPr/>
        <a:lstStyle/>
        <a:p>
          <a:endParaRPr lang="en-US"/>
        </a:p>
      </dgm:t>
    </dgm:pt>
    <dgm:pt modelId="{C96A3A07-97B7-498E-88B3-9E6677551085}" type="sibTrans" cxnId="{479F8DAE-CA15-462B-94D3-F94F5638F435}">
      <dgm:prSet/>
      <dgm:spPr/>
      <dgm:t>
        <a:bodyPr/>
        <a:lstStyle/>
        <a:p>
          <a:endParaRPr lang="en-US"/>
        </a:p>
      </dgm:t>
    </dgm:pt>
    <dgm:pt modelId="{64E26221-3D9C-4DCD-A222-95099A63CFDD}">
      <dgm:prSet phldrT="[Text]"/>
      <dgm:spPr/>
      <dgm:t>
        <a:bodyPr/>
        <a:lstStyle/>
        <a:p>
          <a:r>
            <a:rPr lang="el-GR" dirty="0"/>
            <a:t>…αλλά δεν μπορούν να αναλάβουν πλήρως αυτόν τον ρόλο</a:t>
          </a:r>
          <a:endParaRPr lang="en-US" dirty="0"/>
        </a:p>
      </dgm:t>
    </dgm:pt>
    <dgm:pt modelId="{B134B632-26D9-4700-A408-16470107CC0A}" type="parTrans" cxnId="{F3341240-2244-41E0-92BE-1B88374178D1}">
      <dgm:prSet/>
      <dgm:spPr/>
      <dgm:t>
        <a:bodyPr/>
        <a:lstStyle/>
        <a:p>
          <a:endParaRPr lang="en-US"/>
        </a:p>
      </dgm:t>
    </dgm:pt>
    <dgm:pt modelId="{EBB50D41-91C0-47C4-8CE2-D5D1A08F38B3}" type="sibTrans" cxnId="{F3341240-2244-41E0-92BE-1B88374178D1}">
      <dgm:prSet/>
      <dgm:spPr/>
      <dgm:t>
        <a:bodyPr/>
        <a:lstStyle/>
        <a:p>
          <a:endParaRPr lang="en-US"/>
        </a:p>
      </dgm:t>
    </dgm:pt>
    <dgm:pt modelId="{4CAAF8FD-6FC2-491C-83E0-2833979D3477}" type="pres">
      <dgm:prSet presAssocID="{9444299F-E7C0-4A41-9EBF-0F4A8C16418B}" presName="linearFlow" presStyleCnt="0">
        <dgm:presLayoutVars>
          <dgm:dir/>
          <dgm:animLvl val="lvl"/>
          <dgm:resizeHandles val="exact"/>
        </dgm:presLayoutVars>
      </dgm:prSet>
      <dgm:spPr/>
    </dgm:pt>
    <dgm:pt modelId="{53A8B72A-1CA6-49A4-90DE-688C843D2A43}" type="pres">
      <dgm:prSet presAssocID="{85571E84-DC33-4C91-82D1-313C49E5BBA7}" presName="composite" presStyleCnt="0"/>
      <dgm:spPr/>
    </dgm:pt>
    <dgm:pt modelId="{8B6570F3-8054-4700-98E9-B7AF64DF6EAD}" type="pres">
      <dgm:prSet presAssocID="{85571E84-DC33-4C91-82D1-313C49E5BBA7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D4152FC0-B3B3-467A-A4D5-70D64D432E24}" type="pres">
      <dgm:prSet presAssocID="{85571E84-DC33-4C91-82D1-313C49E5BBA7}" presName="descendantText" presStyleLbl="alignAcc1" presStyleIdx="0" presStyleCnt="3">
        <dgm:presLayoutVars>
          <dgm:bulletEnabled val="1"/>
        </dgm:presLayoutVars>
      </dgm:prSet>
      <dgm:spPr/>
    </dgm:pt>
    <dgm:pt modelId="{34C78E28-2D21-475C-BC59-4E9DD3A6B550}" type="pres">
      <dgm:prSet presAssocID="{2E9FA3D9-462F-492A-9F26-B0FC344CE05B}" presName="sp" presStyleCnt="0"/>
      <dgm:spPr/>
    </dgm:pt>
    <dgm:pt modelId="{2841C7FD-0DA2-40B3-9534-E1947E3C842E}" type="pres">
      <dgm:prSet presAssocID="{E13CEC8E-64F7-4AB9-BDA2-48FD0865F124}" presName="composite" presStyleCnt="0"/>
      <dgm:spPr/>
    </dgm:pt>
    <dgm:pt modelId="{075A7B81-0CC0-4B73-8CB2-79F83B8316C4}" type="pres">
      <dgm:prSet presAssocID="{E13CEC8E-64F7-4AB9-BDA2-48FD0865F124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98C42005-CDD9-492E-896B-2578D1B8DBF4}" type="pres">
      <dgm:prSet presAssocID="{E13CEC8E-64F7-4AB9-BDA2-48FD0865F124}" presName="descendantText" presStyleLbl="alignAcc1" presStyleIdx="1" presStyleCnt="3">
        <dgm:presLayoutVars>
          <dgm:bulletEnabled val="1"/>
        </dgm:presLayoutVars>
      </dgm:prSet>
      <dgm:spPr/>
    </dgm:pt>
    <dgm:pt modelId="{C57B7D41-54C9-4DC4-985A-B1B5CE7641BE}" type="pres">
      <dgm:prSet presAssocID="{69A77270-EB7D-461C-A755-BB71C22DEAA5}" presName="sp" presStyleCnt="0"/>
      <dgm:spPr/>
    </dgm:pt>
    <dgm:pt modelId="{9FF1969F-89CE-4AE4-AEC7-DC95C6381CD2}" type="pres">
      <dgm:prSet presAssocID="{7ADEDB65-4A71-4EF1-A2B2-76D2F9311D81}" presName="composite" presStyleCnt="0"/>
      <dgm:spPr/>
    </dgm:pt>
    <dgm:pt modelId="{2EA98B51-5FC4-4B2D-89BC-7B90DA5BA9D5}" type="pres">
      <dgm:prSet presAssocID="{7ADEDB65-4A71-4EF1-A2B2-76D2F9311D81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6A1BAE6-2638-49EA-AE38-0313D8CA3134}" type="pres">
      <dgm:prSet presAssocID="{7ADEDB65-4A71-4EF1-A2B2-76D2F9311D81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3106D101-A322-43ED-8480-919893F5DBC5}" type="presOf" srcId="{2168F251-498C-4879-9DF6-7DDEB974CBE4}" destId="{D4152FC0-B3B3-467A-A4D5-70D64D432E24}" srcOrd="0" destOrd="1" presId="urn:microsoft.com/office/officeart/2005/8/layout/chevron2"/>
    <dgm:cxn modelId="{5C33952A-57A8-4E8D-A3AD-6AAE43840E94}" type="presOf" srcId="{AA9665D0-9A1E-4400-9502-4AE0FA80CD1B}" destId="{98C42005-CDD9-492E-896B-2578D1B8DBF4}" srcOrd="0" destOrd="1" presId="urn:microsoft.com/office/officeart/2005/8/layout/chevron2"/>
    <dgm:cxn modelId="{36804C3A-9D25-498D-BDE1-2650D23F7C1E}" type="presOf" srcId="{5D2E08F8-78C0-4647-BEB6-169F872EF4BD}" destId="{D4152FC0-B3B3-467A-A4D5-70D64D432E24}" srcOrd="0" destOrd="0" presId="urn:microsoft.com/office/officeart/2005/8/layout/chevron2"/>
    <dgm:cxn modelId="{D19A933A-D40C-4E9C-A730-E68A4A3C7296}" srcId="{9444299F-E7C0-4A41-9EBF-0F4A8C16418B}" destId="{E13CEC8E-64F7-4AB9-BDA2-48FD0865F124}" srcOrd="1" destOrd="0" parTransId="{F14E8BC0-447D-4146-B52D-4BA55C551609}" sibTransId="{69A77270-EB7D-461C-A755-BB71C22DEAA5}"/>
    <dgm:cxn modelId="{9F52913D-F9A1-4CE8-B6C3-9FF2E994572F}" type="presOf" srcId="{30E160BB-CDE1-4086-A11B-15AF5240976E}" destId="{D6A1BAE6-2638-49EA-AE38-0313D8CA3134}" srcOrd="0" destOrd="0" presId="urn:microsoft.com/office/officeart/2005/8/layout/chevron2"/>
    <dgm:cxn modelId="{F3341240-2244-41E0-92BE-1B88374178D1}" srcId="{7ADEDB65-4A71-4EF1-A2B2-76D2F9311D81}" destId="{64E26221-3D9C-4DCD-A222-95099A63CFDD}" srcOrd="1" destOrd="0" parTransId="{B134B632-26D9-4700-A408-16470107CC0A}" sibTransId="{EBB50D41-91C0-47C4-8CE2-D5D1A08F38B3}"/>
    <dgm:cxn modelId="{EB64055B-B057-4DD5-90ED-160F84427338}" srcId="{E13CEC8E-64F7-4AB9-BDA2-48FD0865F124}" destId="{A147BE05-3131-4556-BF32-A305A255670B}" srcOrd="0" destOrd="0" parTransId="{90F435BA-EF0D-4BA5-A641-0CCDD0960315}" sibTransId="{650734AF-00F3-4545-9444-9A6A8E5A4B82}"/>
    <dgm:cxn modelId="{4FCE4963-43B2-4D51-ABF8-B72E5339D360}" type="presOf" srcId="{A147BE05-3131-4556-BF32-A305A255670B}" destId="{98C42005-CDD9-492E-896B-2578D1B8DBF4}" srcOrd="0" destOrd="0" presId="urn:microsoft.com/office/officeart/2005/8/layout/chevron2"/>
    <dgm:cxn modelId="{C7973467-215E-42C9-9F48-89342ED944D1}" srcId="{E13CEC8E-64F7-4AB9-BDA2-48FD0865F124}" destId="{AA9665D0-9A1E-4400-9502-4AE0FA80CD1B}" srcOrd="1" destOrd="0" parTransId="{C612B2C6-D879-448B-8FE9-E28B00D18E4E}" sibTransId="{C6946440-6BC8-44AB-A1B2-A0B7F6ADC893}"/>
    <dgm:cxn modelId="{92C6DD4D-9F97-4BEA-BAF8-9C2DD5783DBC}" type="presOf" srcId="{7ADEDB65-4A71-4EF1-A2B2-76D2F9311D81}" destId="{2EA98B51-5FC4-4B2D-89BC-7B90DA5BA9D5}" srcOrd="0" destOrd="0" presId="urn:microsoft.com/office/officeart/2005/8/layout/chevron2"/>
    <dgm:cxn modelId="{DD9D1B7A-9D93-44A9-8871-ABEF9748D7F9}" type="presOf" srcId="{9444299F-E7C0-4A41-9EBF-0F4A8C16418B}" destId="{4CAAF8FD-6FC2-491C-83E0-2833979D3477}" srcOrd="0" destOrd="0" presId="urn:microsoft.com/office/officeart/2005/8/layout/chevron2"/>
    <dgm:cxn modelId="{0DD44596-7680-4F33-95EC-F22667684E89}" srcId="{9444299F-E7C0-4A41-9EBF-0F4A8C16418B}" destId="{7ADEDB65-4A71-4EF1-A2B2-76D2F9311D81}" srcOrd="2" destOrd="0" parTransId="{35324782-972F-4A45-AFB3-86968EF4E0A8}" sibTransId="{02B85150-138C-448D-9B84-B7C8A3702778}"/>
    <dgm:cxn modelId="{479F8DAE-CA15-462B-94D3-F94F5638F435}" srcId="{7ADEDB65-4A71-4EF1-A2B2-76D2F9311D81}" destId="{30E160BB-CDE1-4086-A11B-15AF5240976E}" srcOrd="0" destOrd="0" parTransId="{EF3BAE3E-5A0B-4357-B79F-A70270F26EE3}" sibTransId="{C96A3A07-97B7-498E-88B3-9E6677551085}"/>
    <dgm:cxn modelId="{614F0CB9-7DCD-4499-9A57-E7A3ED030E60}" srcId="{9444299F-E7C0-4A41-9EBF-0F4A8C16418B}" destId="{85571E84-DC33-4C91-82D1-313C49E5BBA7}" srcOrd="0" destOrd="0" parTransId="{9314E705-49DC-472F-8226-648793A26D5C}" sibTransId="{2E9FA3D9-462F-492A-9F26-B0FC344CE05B}"/>
    <dgm:cxn modelId="{703CCABD-C0E4-4D9D-807D-F813FAA347A7}" type="presOf" srcId="{64E26221-3D9C-4DCD-A222-95099A63CFDD}" destId="{D6A1BAE6-2638-49EA-AE38-0313D8CA3134}" srcOrd="0" destOrd="1" presId="urn:microsoft.com/office/officeart/2005/8/layout/chevron2"/>
    <dgm:cxn modelId="{71D32BC8-803E-4037-93D2-73D0E1B3C5C8}" srcId="{85571E84-DC33-4C91-82D1-313C49E5BBA7}" destId="{5D2E08F8-78C0-4647-BEB6-169F872EF4BD}" srcOrd="0" destOrd="0" parTransId="{95105B7C-70AA-422C-B28C-1508E6D757EE}" sibTransId="{0BADD5AB-1068-490D-A590-97CB786CAB26}"/>
    <dgm:cxn modelId="{7BDC4ED4-6014-4382-BACC-FA992F1068B8}" type="presOf" srcId="{85571E84-DC33-4C91-82D1-313C49E5BBA7}" destId="{8B6570F3-8054-4700-98E9-B7AF64DF6EAD}" srcOrd="0" destOrd="0" presId="urn:microsoft.com/office/officeart/2005/8/layout/chevron2"/>
    <dgm:cxn modelId="{2D57B5F0-8006-4BAF-BCD4-D0240DD59B9F}" srcId="{85571E84-DC33-4C91-82D1-313C49E5BBA7}" destId="{2168F251-498C-4879-9DF6-7DDEB974CBE4}" srcOrd="1" destOrd="0" parTransId="{5565E41E-63F1-4709-8113-E4F3340E2CF9}" sibTransId="{B38D4D32-2A84-4983-AA85-580BC534F839}"/>
    <dgm:cxn modelId="{EB33C0F9-34FB-445A-8A3B-65524A6474DD}" type="presOf" srcId="{E13CEC8E-64F7-4AB9-BDA2-48FD0865F124}" destId="{075A7B81-0CC0-4B73-8CB2-79F83B8316C4}" srcOrd="0" destOrd="0" presId="urn:microsoft.com/office/officeart/2005/8/layout/chevron2"/>
    <dgm:cxn modelId="{F4CBB819-1FCC-4772-9D4F-DB0CA3902EAE}" type="presParOf" srcId="{4CAAF8FD-6FC2-491C-83E0-2833979D3477}" destId="{53A8B72A-1CA6-49A4-90DE-688C843D2A43}" srcOrd="0" destOrd="0" presId="urn:microsoft.com/office/officeart/2005/8/layout/chevron2"/>
    <dgm:cxn modelId="{B95296B8-ECE5-4F0E-92DF-A0F29E4167DD}" type="presParOf" srcId="{53A8B72A-1CA6-49A4-90DE-688C843D2A43}" destId="{8B6570F3-8054-4700-98E9-B7AF64DF6EAD}" srcOrd="0" destOrd="0" presId="urn:microsoft.com/office/officeart/2005/8/layout/chevron2"/>
    <dgm:cxn modelId="{C093C41B-0158-4982-8453-CCA8CAF3DC69}" type="presParOf" srcId="{53A8B72A-1CA6-49A4-90DE-688C843D2A43}" destId="{D4152FC0-B3B3-467A-A4D5-70D64D432E24}" srcOrd="1" destOrd="0" presId="urn:microsoft.com/office/officeart/2005/8/layout/chevron2"/>
    <dgm:cxn modelId="{2AC3733C-07C8-456E-9624-5D6DDB8636F6}" type="presParOf" srcId="{4CAAF8FD-6FC2-491C-83E0-2833979D3477}" destId="{34C78E28-2D21-475C-BC59-4E9DD3A6B550}" srcOrd="1" destOrd="0" presId="urn:microsoft.com/office/officeart/2005/8/layout/chevron2"/>
    <dgm:cxn modelId="{3C9DB005-35CA-4612-B466-B95CA6503B18}" type="presParOf" srcId="{4CAAF8FD-6FC2-491C-83E0-2833979D3477}" destId="{2841C7FD-0DA2-40B3-9534-E1947E3C842E}" srcOrd="2" destOrd="0" presId="urn:microsoft.com/office/officeart/2005/8/layout/chevron2"/>
    <dgm:cxn modelId="{AD83E29E-4942-48EB-A95E-FC4ED1E10E20}" type="presParOf" srcId="{2841C7FD-0DA2-40B3-9534-E1947E3C842E}" destId="{075A7B81-0CC0-4B73-8CB2-79F83B8316C4}" srcOrd="0" destOrd="0" presId="urn:microsoft.com/office/officeart/2005/8/layout/chevron2"/>
    <dgm:cxn modelId="{C17BF751-E159-4B19-961D-80F16766FC2B}" type="presParOf" srcId="{2841C7FD-0DA2-40B3-9534-E1947E3C842E}" destId="{98C42005-CDD9-492E-896B-2578D1B8DBF4}" srcOrd="1" destOrd="0" presId="urn:microsoft.com/office/officeart/2005/8/layout/chevron2"/>
    <dgm:cxn modelId="{F89695A2-B9EA-4131-87F4-42EBAAF023C8}" type="presParOf" srcId="{4CAAF8FD-6FC2-491C-83E0-2833979D3477}" destId="{C57B7D41-54C9-4DC4-985A-B1B5CE7641BE}" srcOrd="3" destOrd="0" presId="urn:microsoft.com/office/officeart/2005/8/layout/chevron2"/>
    <dgm:cxn modelId="{D669A5B5-9C38-4611-8E98-A867D8B675BF}" type="presParOf" srcId="{4CAAF8FD-6FC2-491C-83E0-2833979D3477}" destId="{9FF1969F-89CE-4AE4-AEC7-DC95C6381CD2}" srcOrd="4" destOrd="0" presId="urn:microsoft.com/office/officeart/2005/8/layout/chevron2"/>
    <dgm:cxn modelId="{E8562354-784E-4297-8460-D27A0696D191}" type="presParOf" srcId="{9FF1969F-89CE-4AE4-AEC7-DC95C6381CD2}" destId="{2EA98B51-5FC4-4B2D-89BC-7B90DA5BA9D5}" srcOrd="0" destOrd="0" presId="urn:microsoft.com/office/officeart/2005/8/layout/chevron2"/>
    <dgm:cxn modelId="{E25DACF9-B97E-497E-9254-E64B3A4234FE}" type="presParOf" srcId="{9FF1969F-89CE-4AE4-AEC7-DC95C6381CD2}" destId="{D6A1BAE6-2638-49EA-AE38-0313D8CA313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BD8506-5246-43FC-8E2B-622D61EE1C32}">
      <dsp:nvSpPr>
        <dsp:cNvPr id="0" name=""/>
        <dsp:cNvSpPr/>
      </dsp:nvSpPr>
      <dsp:spPr>
        <a:xfrm>
          <a:off x="1374072" y="-33157"/>
          <a:ext cx="5321796" cy="5321796"/>
        </a:xfrm>
        <a:prstGeom prst="circularArrow">
          <a:avLst>
            <a:gd name="adj1" fmla="val 5544"/>
            <a:gd name="adj2" fmla="val 330680"/>
            <a:gd name="adj3" fmla="val 13770142"/>
            <a:gd name="adj4" fmla="val 17389484"/>
            <a:gd name="adj5" fmla="val 5757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2292202D-BD34-4195-A8E8-2633EF07FF9A}">
      <dsp:nvSpPr>
        <dsp:cNvPr id="0" name=""/>
        <dsp:cNvSpPr/>
      </dsp:nvSpPr>
      <dsp:spPr>
        <a:xfrm>
          <a:off x="2785863" y="620"/>
          <a:ext cx="2498214" cy="124910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/>
            <a:t>Εξάλειψη γεωγραφικών περιορισμών</a:t>
          </a:r>
          <a:endParaRPr lang="en-US" sz="2000" kern="1200" dirty="0"/>
        </a:p>
      </dsp:txBody>
      <dsp:txXfrm>
        <a:off x="2846839" y="61596"/>
        <a:ext cx="2376262" cy="1127155"/>
      </dsp:txXfrm>
    </dsp:sp>
    <dsp:sp modelId="{6498C263-8F61-4312-8833-72E8F4756475}">
      <dsp:nvSpPr>
        <dsp:cNvPr id="0" name=""/>
        <dsp:cNvSpPr/>
      </dsp:nvSpPr>
      <dsp:spPr>
        <a:xfrm>
          <a:off x="4944213" y="1568752"/>
          <a:ext cx="2498214" cy="1249107"/>
        </a:xfrm>
        <a:prstGeom prst="roundRect">
          <a:avLst/>
        </a:prstGeom>
        <a:gradFill rotWithShape="0">
          <a:gsLst>
            <a:gs pos="0">
              <a:schemeClr val="accent2">
                <a:hueOff val="-363841"/>
                <a:satOff val="-20982"/>
                <a:lumOff val="215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363841"/>
                <a:satOff val="-20982"/>
                <a:lumOff val="215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363841"/>
                <a:satOff val="-20982"/>
                <a:lumOff val="215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/>
            <a:t>Ελεύθερος προγραμματισμός διαλέξεων</a:t>
          </a:r>
          <a:endParaRPr lang="en-US" sz="2000" kern="1200" dirty="0"/>
        </a:p>
      </dsp:txBody>
      <dsp:txXfrm>
        <a:off x="5005189" y="1629728"/>
        <a:ext cx="2376262" cy="1127155"/>
      </dsp:txXfrm>
    </dsp:sp>
    <dsp:sp modelId="{7FD3942D-4BA0-4539-B09A-B64D2360F70B}">
      <dsp:nvSpPr>
        <dsp:cNvPr id="0" name=""/>
        <dsp:cNvSpPr/>
      </dsp:nvSpPr>
      <dsp:spPr>
        <a:xfrm>
          <a:off x="4119796" y="4106044"/>
          <a:ext cx="2498214" cy="1249107"/>
        </a:xfrm>
        <a:prstGeom prst="roundRect">
          <a:avLst/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/>
            <a:t>Ελεύθερος προγραμματισμός χρόνου &amp; ρυθμού μάθησης</a:t>
          </a:r>
          <a:endParaRPr lang="en-US" sz="2000" kern="1200" dirty="0"/>
        </a:p>
      </dsp:txBody>
      <dsp:txXfrm>
        <a:off x="4180772" y="4167020"/>
        <a:ext cx="2376262" cy="1127155"/>
      </dsp:txXfrm>
    </dsp:sp>
    <dsp:sp modelId="{ECE9C672-A2EC-4774-B8C0-298C01BD2EEC}">
      <dsp:nvSpPr>
        <dsp:cNvPr id="0" name=""/>
        <dsp:cNvSpPr/>
      </dsp:nvSpPr>
      <dsp:spPr>
        <a:xfrm>
          <a:off x="1451930" y="4106044"/>
          <a:ext cx="2498214" cy="1249107"/>
        </a:xfrm>
        <a:prstGeom prst="roundRect">
          <a:avLst/>
        </a:prstGeom>
        <a:gradFill rotWithShape="0">
          <a:gsLst>
            <a:gs pos="0">
              <a:schemeClr val="accent2">
                <a:hueOff val="-1091522"/>
                <a:satOff val="-62946"/>
                <a:lumOff val="647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091522"/>
                <a:satOff val="-62946"/>
                <a:lumOff val="647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091522"/>
                <a:satOff val="-62946"/>
                <a:lumOff val="647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/>
            <a:t>Εξατομικευμένη υποστήριξη εκπαιδευόμενων</a:t>
          </a:r>
          <a:endParaRPr lang="en-US" sz="2000" kern="1200" dirty="0"/>
        </a:p>
      </dsp:txBody>
      <dsp:txXfrm>
        <a:off x="1512906" y="4167020"/>
        <a:ext cx="2376262" cy="1127155"/>
      </dsp:txXfrm>
    </dsp:sp>
    <dsp:sp modelId="{FB46A808-C593-4278-BA7B-36081659FBEE}">
      <dsp:nvSpPr>
        <dsp:cNvPr id="0" name=""/>
        <dsp:cNvSpPr/>
      </dsp:nvSpPr>
      <dsp:spPr>
        <a:xfrm>
          <a:off x="627514" y="1568752"/>
          <a:ext cx="2498214" cy="1249107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/>
            <a:t>Μειωμένο κόστος</a:t>
          </a:r>
          <a:endParaRPr lang="en-US" sz="2000" kern="1200" dirty="0"/>
        </a:p>
      </dsp:txBody>
      <dsp:txXfrm>
        <a:off x="688490" y="1629728"/>
        <a:ext cx="2376262" cy="11271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C2EC97-21DE-410A-B1B1-2C8F6D039B43}">
      <dsp:nvSpPr>
        <dsp:cNvPr id="0" name=""/>
        <dsp:cNvSpPr/>
      </dsp:nvSpPr>
      <dsp:spPr>
        <a:xfrm>
          <a:off x="2300" y="0"/>
          <a:ext cx="2257045" cy="42672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b="1" kern="1200"/>
            <a:t>Ψηφιακό, </a:t>
          </a:r>
          <a:r>
            <a:rPr lang="el-GR" sz="2000" b="1" kern="1200" dirty="0" err="1"/>
            <a:t>διαδραστικό</a:t>
          </a:r>
          <a:r>
            <a:rPr lang="el-GR" sz="2000" b="1" kern="1200" dirty="0"/>
            <a:t> υλικό</a:t>
          </a:r>
          <a:endParaRPr lang="en-US" sz="2000" kern="1200" dirty="0"/>
        </a:p>
      </dsp:txBody>
      <dsp:txXfrm>
        <a:off x="2300" y="0"/>
        <a:ext cx="2257045" cy="1280160"/>
      </dsp:txXfrm>
    </dsp:sp>
    <dsp:sp modelId="{7994EF15-B77E-40EE-8880-52B3446A4283}">
      <dsp:nvSpPr>
        <dsp:cNvPr id="0" name=""/>
        <dsp:cNvSpPr/>
      </dsp:nvSpPr>
      <dsp:spPr>
        <a:xfrm>
          <a:off x="228004" y="1280160"/>
          <a:ext cx="1805636" cy="27736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400" kern="1200"/>
            <a:t>Παροχή εκπαιδευτικού υλικού που κεντρίζει το ενδιαφέρον των φοιτητών για συμμετοχή, προσθήκη ατομικών ή ομαδικών δραστηριοτήτων</a:t>
          </a:r>
          <a:endParaRPr lang="el-GR" sz="1400" kern="1200" dirty="0"/>
        </a:p>
      </dsp:txBody>
      <dsp:txXfrm>
        <a:off x="280889" y="1333045"/>
        <a:ext cx="1699866" cy="2667910"/>
      </dsp:txXfrm>
    </dsp:sp>
    <dsp:sp modelId="{DB17EA73-CD2F-4CE2-B44F-D2E0031EE787}">
      <dsp:nvSpPr>
        <dsp:cNvPr id="0" name=""/>
        <dsp:cNvSpPr/>
      </dsp:nvSpPr>
      <dsp:spPr>
        <a:xfrm>
          <a:off x="2428623" y="0"/>
          <a:ext cx="2257045" cy="42672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b="1" kern="1200" dirty="0">
              <a:latin typeface="+mn-lt"/>
              <a:ea typeface="+mj-ea"/>
              <a:cs typeface="+mj-cs"/>
            </a:rPr>
            <a:t>Τηλεδιασκέψεις</a:t>
          </a:r>
          <a:endParaRPr lang="en-US" sz="2000" kern="1200" dirty="0"/>
        </a:p>
      </dsp:txBody>
      <dsp:txXfrm>
        <a:off x="2428623" y="0"/>
        <a:ext cx="2257045" cy="1280160"/>
      </dsp:txXfrm>
    </dsp:sp>
    <dsp:sp modelId="{11368D0B-3687-449E-8BF6-844418902FDB}">
      <dsp:nvSpPr>
        <dsp:cNvPr id="0" name=""/>
        <dsp:cNvSpPr/>
      </dsp:nvSpPr>
      <dsp:spPr>
        <a:xfrm>
          <a:off x="2654328" y="1280160"/>
          <a:ext cx="1805636" cy="27736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903533"/>
                <a:satOff val="33333"/>
                <a:lumOff val="-49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903533"/>
                <a:satOff val="33333"/>
                <a:lumOff val="-49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903533"/>
                <a:satOff val="33333"/>
                <a:lumOff val="-49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400" kern="1200">
              <a:latin typeface="+mn-lt"/>
              <a:ea typeface="+mj-ea"/>
              <a:cs typeface="+mj-cs"/>
            </a:rPr>
            <a:t>Δυνατότητα οι φοιτητές να σπουδάζουν πλήρως εξ αποστάσεως</a:t>
          </a:r>
          <a:endParaRPr lang="en" sz="1400" kern="1200" dirty="0">
            <a:latin typeface="+mn-lt"/>
            <a:ea typeface="+mj-ea"/>
            <a:cs typeface="+mj-cs"/>
          </a:endParaRPr>
        </a:p>
      </dsp:txBody>
      <dsp:txXfrm>
        <a:off x="2707213" y="1333045"/>
        <a:ext cx="1699866" cy="2667910"/>
      </dsp:txXfrm>
    </dsp:sp>
    <dsp:sp modelId="{45E3E1A5-EEA5-4B26-8A23-013E447B4DCA}">
      <dsp:nvSpPr>
        <dsp:cNvPr id="0" name=""/>
        <dsp:cNvSpPr/>
      </dsp:nvSpPr>
      <dsp:spPr>
        <a:xfrm>
          <a:off x="4854947" y="0"/>
          <a:ext cx="2257045" cy="42672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b="1" kern="1200"/>
            <a:t>Νέες παιδαγωγικές και τεχνικές λύσεις παροχής εκπαίδευσης</a:t>
          </a:r>
          <a:endParaRPr lang="en-US" sz="2000" kern="1200" dirty="0"/>
        </a:p>
      </dsp:txBody>
      <dsp:txXfrm>
        <a:off x="4854947" y="0"/>
        <a:ext cx="2257045" cy="1280160"/>
      </dsp:txXfrm>
    </dsp:sp>
    <dsp:sp modelId="{E6C07E1F-075E-4D84-BB0A-4EE7DB574C41}">
      <dsp:nvSpPr>
        <dsp:cNvPr id="0" name=""/>
        <dsp:cNvSpPr/>
      </dsp:nvSpPr>
      <dsp:spPr>
        <a:xfrm>
          <a:off x="5080651" y="1280160"/>
          <a:ext cx="1805636" cy="27736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807066"/>
                <a:satOff val="66667"/>
                <a:lumOff val="-9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807066"/>
                <a:satOff val="66667"/>
                <a:lumOff val="-9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807066"/>
                <a:satOff val="66667"/>
                <a:lumOff val="-9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400" kern="1200"/>
            <a:t>Χρήση σύγχρονων συστημάτων και εργαλείων μάθησης</a:t>
          </a:r>
          <a:endParaRPr lang="en" sz="1400" kern="1200" dirty="0"/>
        </a:p>
      </dsp:txBody>
      <dsp:txXfrm>
        <a:off x="5133536" y="1333045"/>
        <a:ext cx="1699866" cy="2667910"/>
      </dsp:txXfrm>
    </dsp:sp>
    <dsp:sp modelId="{BC76AAE9-16FE-4193-A0D2-2508D1936217}">
      <dsp:nvSpPr>
        <dsp:cNvPr id="0" name=""/>
        <dsp:cNvSpPr/>
      </dsp:nvSpPr>
      <dsp:spPr>
        <a:xfrm>
          <a:off x="7281270" y="0"/>
          <a:ext cx="2257045" cy="42672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b="1" kern="1200" dirty="0"/>
            <a:t>Νέοι τρόποι υποστήριξης και αξιολόγησης των φοιτητών</a:t>
          </a:r>
          <a:endParaRPr lang="en" sz="2000" kern="1200" dirty="0"/>
        </a:p>
      </dsp:txBody>
      <dsp:txXfrm>
        <a:off x="7281270" y="0"/>
        <a:ext cx="2257045" cy="1280160"/>
      </dsp:txXfrm>
    </dsp:sp>
    <dsp:sp modelId="{4F815C30-7641-4F55-89D7-47D6797F1A81}">
      <dsp:nvSpPr>
        <dsp:cNvPr id="0" name=""/>
        <dsp:cNvSpPr/>
      </dsp:nvSpPr>
      <dsp:spPr>
        <a:xfrm>
          <a:off x="7506975" y="1280160"/>
          <a:ext cx="1805636" cy="27736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400" kern="1200" dirty="0"/>
            <a:t>Σύγχρονη/Ασύγχρονη  επικοινωνία με τους φοιτητές, δυνατότητες αξιολόγησης μέσω εργασιών και δραστηριοτήτων</a:t>
          </a:r>
          <a:endParaRPr lang="en-US" sz="1400" kern="1200" dirty="0"/>
        </a:p>
      </dsp:txBody>
      <dsp:txXfrm>
        <a:off x="7559860" y="1333045"/>
        <a:ext cx="1699866" cy="26679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EFE823-9238-4EE5-9197-60CF1557D270}">
      <dsp:nvSpPr>
        <dsp:cNvPr id="0" name=""/>
        <dsp:cNvSpPr/>
      </dsp:nvSpPr>
      <dsp:spPr>
        <a:xfrm>
          <a:off x="2019247" y="2808"/>
          <a:ext cx="1265024" cy="82226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Τι πρέπει να κάνει</a:t>
          </a:r>
        </a:p>
      </dsp:txBody>
      <dsp:txXfrm>
        <a:off x="2059387" y="42948"/>
        <a:ext cx="1184744" cy="741985"/>
      </dsp:txXfrm>
    </dsp:sp>
    <dsp:sp modelId="{FE25DFCD-829A-427E-B424-3BD31B5AE506}">
      <dsp:nvSpPr>
        <dsp:cNvPr id="0" name=""/>
        <dsp:cNvSpPr/>
      </dsp:nvSpPr>
      <dsp:spPr>
        <a:xfrm>
          <a:off x="1008768" y="413941"/>
          <a:ext cx="3285983" cy="3285983"/>
        </a:xfrm>
        <a:custGeom>
          <a:avLst/>
          <a:gdLst/>
          <a:ahLst/>
          <a:cxnLst/>
          <a:rect l="0" t="0" r="0" b="0"/>
          <a:pathLst>
            <a:path>
              <a:moveTo>
                <a:pt x="2445021" y="209056"/>
              </a:moveTo>
              <a:arcTo wR="1642991" hR="1642991" stAng="17953152" swAng="1211989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1AED5B-9487-421B-BAC7-EBD4E2BA3C10}">
      <dsp:nvSpPr>
        <dsp:cNvPr id="0" name=""/>
        <dsp:cNvSpPr/>
      </dsp:nvSpPr>
      <dsp:spPr>
        <a:xfrm>
          <a:off x="3581825" y="1138088"/>
          <a:ext cx="1265024" cy="822265"/>
        </a:xfrm>
        <a:prstGeom prst="roundRect">
          <a:avLst/>
        </a:prstGeom>
        <a:gradFill rotWithShape="0">
          <a:gsLst>
            <a:gs pos="0">
              <a:schemeClr val="accent2">
                <a:hueOff val="-363841"/>
                <a:satOff val="-20982"/>
                <a:lumOff val="215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363841"/>
                <a:satOff val="-20982"/>
                <a:lumOff val="215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363841"/>
                <a:satOff val="-20982"/>
                <a:lumOff val="215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Γιατί το κάνει</a:t>
          </a:r>
        </a:p>
      </dsp:txBody>
      <dsp:txXfrm>
        <a:off x="3621965" y="1178228"/>
        <a:ext cx="1184744" cy="741985"/>
      </dsp:txXfrm>
    </dsp:sp>
    <dsp:sp modelId="{AB668CFD-662B-44D4-9405-E87E4D886634}">
      <dsp:nvSpPr>
        <dsp:cNvPr id="0" name=""/>
        <dsp:cNvSpPr/>
      </dsp:nvSpPr>
      <dsp:spPr>
        <a:xfrm>
          <a:off x="1008768" y="413941"/>
          <a:ext cx="3285983" cy="3285983"/>
        </a:xfrm>
        <a:custGeom>
          <a:avLst/>
          <a:gdLst/>
          <a:ahLst/>
          <a:cxnLst/>
          <a:rect l="0" t="0" r="0" b="0"/>
          <a:pathLst>
            <a:path>
              <a:moveTo>
                <a:pt x="3282047" y="1756654"/>
              </a:moveTo>
              <a:arcTo wR="1642991" hR="1642991" stAng="21838014" swAng="1360075"/>
            </a:path>
          </a:pathLst>
        </a:custGeom>
        <a:noFill/>
        <a:ln w="6350" cap="flat" cmpd="sng" algn="ctr">
          <a:solidFill>
            <a:schemeClr val="accent2">
              <a:hueOff val="-363841"/>
              <a:satOff val="-20982"/>
              <a:lumOff val="2157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8CD90D-0AA4-4DFD-A799-E0AD2C03A0C9}">
      <dsp:nvSpPr>
        <dsp:cNvPr id="0" name=""/>
        <dsp:cNvSpPr/>
      </dsp:nvSpPr>
      <dsp:spPr>
        <a:xfrm>
          <a:off x="2984974" y="2975008"/>
          <a:ext cx="1265024" cy="822265"/>
        </a:xfrm>
        <a:prstGeom prst="roundRect">
          <a:avLst/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Πότε πρέπει να το κάνει</a:t>
          </a:r>
        </a:p>
      </dsp:txBody>
      <dsp:txXfrm>
        <a:off x="3025114" y="3015148"/>
        <a:ext cx="1184744" cy="741985"/>
      </dsp:txXfrm>
    </dsp:sp>
    <dsp:sp modelId="{C6BDFE00-3B14-46D5-99DF-98B9F395C218}">
      <dsp:nvSpPr>
        <dsp:cNvPr id="0" name=""/>
        <dsp:cNvSpPr/>
      </dsp:nvSpPr>
      <dsp:spPr>
        <a:xfrm>
          <a:off x="1008768" y="413941"/>
          <a:ext cx="3285983" cy="3285983"/>
        </a:xfrm>
        <a:custGeom>
          <a:avLst/>
          <a:gdLst/>
          <a:ahLst/>
          <a:cxnLst/>
          <a:rect l="0" t="0" r="0" b="0"/>
          <a:pathLst>
            <a:path>
              <a:moveTo>
                <a:pt x="1844737" y="3273550"/>
              </a:moveTo>
              <a:arcTo wR="1642991" hR="1642991" stAng="4976805" swAng="846389"/>
            </a:path>
          </a:pathLst>
        </a:custGeom>
        <a:noFill/>
        <a:ln w="635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CD749D-9BAE-44AC-A2AB-5285965C426F}">
      <dsp:nvSpPr>
        <dsp:cNvPr id="0" name=""/>
        <dsp:cNvSpPr/>
      </dsp:nvSpPr>
      <dsp:spPr>
        <a:xfrm>
          <a:off x="1053521" y="2975008"/>
          <a:ext cx="1265024" cy="822265"/>
        </a:xfrm>
        <a:prstGeom prst="roundRect">
          <a:avLst/>
        </a:prstGeom>
        <a:gradFill rotWithShape="0">
          <a:gsLst>
            <a:gs pos="0">
              <a:schemeClr val="accent2">
                <a:hueOff val="-1091522"/>
                <a:satOff val="-62946"/>
                <a:lumOff val="647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091522"/>
                <a:satOff val="-62946"/>
                <a:lumOff val="647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091522"/>
                <a:satOff val="-62946"/>
                <a:lumOff val="647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Πώς να το κάνει</a:t>
          </a:r>
        </a:p>
      </dsp:txBody>
      <dsp:txXfrm>
        <a:off x="1093661" y="3015148"/>
        <a:ext cx="1184744" cy="741985"/>
      </dsp:txXfrm>
    </dsp:sp>
    <dsp:sp modelId="{B53E707F-9160-4FBC-A0A3-85C2B13D659D}">
      <dsp:nvSpPr>
        <dsp:cNvPr id="0" name=""/>
        <dsp:cNvSpPr/>
      </dsp:nvSpPr>
      <dsp:spPr>
        <a:xfrm>
          <a:off x="1008768" y="413941"/>
          <a:ext cx="3285983" cy="3285983"/>
        </a:xfrm>
        <a:custGeom>
          <a:avLst/>
          <a:gdLst/>
          <a:ahLst/>
          <a:cxnLst/>
          <a:rect l="0" t="0" r="0" b="0"/>
          <a:pathLst>
            <a:path>
              <a:moveTo>
                <a:pt x="174350" y="2379548"/>
              </a:moveTo>
              <a:arcTo wR="1642991" hR="1642991" stAng="9201911" swAng="1360075"/>
            </a:path>
          </a:pathLst>
        </a:custGeom>
        <a:noFill/>
        <a:ln w="6350" cap="flat" cmpd="sng" algn="ctr">
          <a:solidFill>
            <a:schemeClr val="accent2">
              <a:hueOff val="-1091522"/>
              <a:satOff val="-62946"/>
              <a:lumOff val="647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AEA46A-2565-4F81-B566-23443D67D57B}">
      <dsp:nvSpPr>
        <dsp:cNvPr id="0" name=""/>
        <dsp:cNvSpPr/>
      </dsp:nvSpPr>
      <dsp:spPr>
        <a:xfrm>
          <a:off x="456669" y="1138088"/>
          <a:ext cx="1265024" cy="822265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Αν το έκανε σωστά</a:t>
          </a:r>
        </a:p>
      </dsp:txBody>
      <dsp:txXfrm>
        <a:off x="496809" y="1178228"/>
        <a:ext cx="1184744" cy="741985"/>
      </dsp:txXfrm>
    </dsp:sp>
    <dsp:sp modelId="{706A64BC-E33C-4E48-AA49-50D53943291A}">
      <dsp:nvSpPr>
        <dsp:cNvPr id="0" name=""/>
        <dsp:cNvSpPr/>
      </dsp:nvSpPr>
      <dsp:spPr>
        <a:xfrm>
          <a:off x="1008768" y="413941"/>
          <a:ext cx="3285983" cy="3285983"/>
        </a:xfrm>
        <a:custGeom>
          <a:avLst/>
          <a:gdLst/>
          <a:ahLst/>
          <a:cxnLst/>
          <a:rect l="0" t="0" r="0" b="0"/>
          <a:pathLst>
            <a:path>
              <a:moveTo>
                <a:pt x="395160" y="574189"/>
              </a:moveTo>
              <a:arcTo wR="1642991" hR="1642991" stAng="13234859" swAng="1211989"/>
            </a:path>
          </a:pathLst>
        </a:custGeom>
        <a:noFill/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834534-92C9-43C6-835B-782078F7D636}">
      <dsp:nvSpPr>
        <dsp:cNvPr id="0" name=""/>
        <dsp:cNvSpPr/>
      </dsp:nvSpPr>
      <dsp:spPr>
        <a:xfrm>
          <a:off x="2964024" y="622277"/>
          <a:ext cx="3965180" cy="3965180"/>
        </a:xfrm>
        <a:prstGeom prst="blockArc">
          <a:avLst>
            <a:gd name="adj1" fmla="val 11880000"/>
            <a:gd name="adj2" fmla="val 16200000"/>
            <a:gd name="adj3" fmla="val 4643"/>
          </a:avLst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966D0D-3236-48D0-9BFB-5BA793144BCB}">
      <dsp:nvSpPr>
        <dsp:cNvPr id="0" name=""/>
        <dsp:cNvSpPr/>
      </dsp:nvSpPr>
      <dsp:spPr>
        <a:xfrm>
          <a:off x="2964024" y="622277"/>
          <a:ext cx="3965180" cy="3965180"/>
        </a:xfrm>
        <a:prstGeom prst="blockArc">
          <a:avLst>
            <a:gd name="adj1" fmla="val 7560000"/>
            <a:gd name="adj2" fmla="val 11880000"/>
            <a:gd name="adj3" fmla="val 4643"/>
          </a:avLst>
        </a:prstGeom>
        <a:gradFill rotWithShape="0">
          <a:gsLst>
            <a:gs pos="0">
              <a:schemeClr val="accent2">
                <a:hueOff val="-1091522"/>
                <a:satOff val="-62946"/>
                <a:lumOff val="647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091522"/>
                <a:satOff val="-62946"/>
                <a:lumOff val="647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091522"/>
                <a:satOff val="-62946"/>
                <a:lumOff val="647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63E312-CECC-4158-8311-0BE882ECF269}">
      <dsp:nvSpPr>
        <dsp:cNvPr id="0" name=""/>
        <dsp:cNvSpPr/>
      </dsp:nvSpPr>
      <dsp:spPr>
        <a:xfrm>
          <a:off x="2964024" y="622277"/>
          <a:ext cx="3965180" cy="3965180"/>
        </a:xfrm>
        <a:prstGeom prst="blockArc">
          <a:avLst>
            <a:gd name="adj1" fmla="val 3240000"/>
            <a:gd name="adj2" fmla="val 7560000"/>
            <a:gd name="adj3" fmla="val 4643"/>
          </a:avLst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728A69-5502-4226-B4E1-9732687C5EE0}">
      <dsp:nvSpPr>
        <dsp:cNvPr id="0" name=""/>
        <dsp:cNvSpPr/>
      </dsp:nvSpPr>
      <dsp:spPr>
        <a:xfrm>
          <a:off x="2964024" y="622277"/>
          <a:ext cx="3965180" cy="3965180"/>
        </a:xfrm>
        <a:prstGeom prst="blockArc">
          <a:avLst>
            <a:gd name="adj1" fmla="val 20520000"/>
            <a:gd name="adj2" fmla="val 3240000"/>
            <a:gd name="adj3" fmla="val 4643"/>
          </a:avLst>
        </a:prstGeom>
        <a:gradFill rotWithShape="0">
          <a:gsLst>
            <a:gs pos="0">
              <a:schemeClr val="accent2">
                <a:hueOff val="-363841"/>
                <a:satOff val="-20982"/>
                <a:lumOff val="215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363841"/>
                <a:satOff val="-20982"/>
                <a:lumOff val="215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363841"/>
                <a:satOff val="-20982"/>
                <a:lumOff val="215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A8C73B-4E57-479A-B2C3-F3C91E698254}">
      <dsp:nvSpPr>
        <dsp:cNvPr id="0" name=""/>
        <dsp:cNvSpPr/>
      </dsp:nvSpPr>
      <dsp:spPr>
        <a:xfrm>
          <a:off x="2964024" y="622277"/>
          <a:ext cx="3965180" cy="3965180"/>
        </a:xfrm>
        <a:prstGeom prst="blockArc">
          <a:avLst>
            <a:gd name="adj1" fmla="val 16200000"/>
            <a:gd name="adj2" fmla="val 20520000"/>
            <a:gd name="adj3" fmla="val 4643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8E6EB6-0CA8-40F6-8FF9-0D53B09F6B04}">
      <dsp:nvSpPr>
        <dsp:cNvPr id="0" name=""/>
        <dsp:cNvSpPr/>
      </dsp:nvSpPr>
      <dsp:spPr>
        <a:xfrm>
          <a:off x="4033499" y="1691752"/>
          <a:ext cx="1826230" cy="18262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400" kern="1200" dirty="0"/>
            <a:t>Εξ αποστάσεως εκπαιδευτικό υλικό</a:t>
          </a:r>
          <a:r>
            <a:rPr lang="en-GB" sz="1400" kern="1200" dirty="0"/>
            <a:t> &amp; </a:t>
          </a:r>
          <a:r>
            <a:rPr lang="el-GR" sz="1400" kern="1200" dirty="0"/>
            <a:t>εκπαιδευτικά μέσα</a:t>
          </a:r>
        </a:p>
      </dsp:txBody>
      <dsp:txXfrm>
        <a:off x="4300944" y="1959197"/>
        <a:ext cx="1291340" cy="1291340"/>
      </dsp:txXfrm>
    </dsp:sp>
    <dsp:sp modelId="{EC263A7D-29E8-41FA-AE57-9C5708B235B6}">
      <dsp:nvSpPr>
        <dsp:cNvPr id="0" name=""/>
        <dsp:cNvSpPr/>
      </dsp:nvSpPr>
      <dsp:spPr>
        <a:xfrm>
          <a:off x="4057617" y="-106893"/>
          <a:ext cx="1777996" cy="155038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 dirty="0"/>
            <a:t>Ανάδειξη και αξιοποίηση γνώσεων και εμπειριών</a:t>
          </a:r>
        </a:p>
      </dsp:txBody>
      <dsp:txXfrm>
        <a:off x="4317998" y="120155"/>
        <a:ext cx="1257234" cy="1096288"/>
      </dsp:txXfrm>
    </dsp:sp>
    <dsp:sp modelId="{D4623433-8A0A-4AED-A894-0307FD4FF50F}">
      <dsp:nvSpPr>
        <dsp:cNvPr id="0" name=""/>
        <dsp:cNvSpPr/>
      </dsp:nvSpPr>
      <dsp:spPr>
        <a:xfrm>
          <a:off x="5965297" y="1220523"/>
          <a:ext cx="1646210" cy="1571822"/>
        </a:xfrm>
        <a:prstGeom prst="ellipse">
          <a:avLst/>
        </a:prstGeom>
        <a:gradFill rotWithShape="0">
          <a:gsLst>
            <a:gs pos="0">
              <a:schemeClr val="accent2">
                <a:hueOff val="-363841"/>
                <a:satOff val="-20982"/>
                <a:lumOff val="215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363841"/>
                <a:satOff val="-20982"/>
                <a:lumOff val="215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363841"/>
                <a:satOff val="-20982"/>
                <a:lumOff val="215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 dirty="0"/>
            <a:t>Αναζήτηση και επεξεργασία πληροφοριών</a:t>
          </a:r>
        </a:p>
      </dsp:txBody>
      <dsp:txXfrm>
        <a:off x="6206379" y="1450711"/>
        <a:ext cx="1164046" cy="1111446"/>
      </dsp:txXfrm>
    </dsp:sp>
    <dsp:sp modelId="{191AA9F0-F9D9-4602-99E5-169F6F9E8AB7}">
      <dsp:nvSpPr>
        <dsp:cNvPr id="0" name=""/>
        <dsp:cNvSpPr/>
      </dsp:nvSpPr>
      <dsp:spPr>
        <a:xfrm>
          <a:off x="5305459" y="3451490"/>
          <a:ext cx="1558885" cy="1440189"/>
        </a:xfrm>
        <a:prstGeom prst="ellipse">
          <a:avLst/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 dirty="0"/>
            <a:t>Εφαρμογή</a:t>
          </a:r>
        </a:p>
      </dsp:txBody>
      <dsp:txXfrm>
        <a:off x="5533752" y="3662401"/>
        <a:ext cx="1102299" cy="1018367"/>
      </dsp:txXfrm>
    </dsp:sp>
    <dsp:sp modelId="{E24E687F-D569-491C-B91E-0C7520F5D9CD}">
      <dsp:nvSpPr>
        <dsp:cNvPr id="0" name=""/>
        <dsp:cNvSpPr/>
      </dsp:nvSpPr>
      <dsp:spPr>
        <a:xfrm>
          <a:off x="2953507" y="3416342"/>
          <a:ext cx="1709642" cy="1510486"/>
        </a:xfrm>
        <a:prstGeom prst="ellipse">
          <a:avLst/>
        </a:prstGeom>
        <a:gradFill rotWithShape="0">
          <a:gsLst>
            <a:gs pos="0">
              <a:schemeClr val="accent2">
                <a:hueOff val="-1091522"/>
                <a:satOff val="-62946"/>
                <a:lumOff val="647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091522"/>
                <a:satOff val="-62946"/>
                <a:lumOff val="647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091522"/>
                <a:satOff val="-62946"/>
                <a:lumOff val="647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 dirty="0"/>
            <a:t>Κριτική σκέψη και δημιουργικότητα</a:t>
          </a:r>
        </a:p>
      </dsp:txBody>
      <dsp:txXfrm>
        <a:off x="3203878" y="3637548"/>
        <a:ext cx="1208900" cy="1068074"/>
      </dsp:txXfrm>
    </dsp:sp>
    <dsp:sp modelId="{FB77FA36-E8E1-4B8B-864C-573C14EB2C5E}">
      <dsp:nvSpPr>
        <dsp:cNvPr id="0" name=""/>
        <dsp:cNvSpPr/>
      </dsp:nvSpPr>
      <dsp:spPr>
        <a:xfrm>
          <a:off x="2256884" y="1191370"/>
          <a:ext cx="1695887" cy="1630128"/>
        </a:xfrm>
        <a:prstGeom prst="ellipse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 dirty="0"/>
            <a:t>Επαλήθευση και </a:t>
          </a:r>
          <a:r>
            <a:rPr lang="el-GR" sz="1200" kern="1200" dirty="0" err="1"/>
            <a:t>αυτοαξιολόγηση</a:t>
          </a:r>
          <a:r>
            <a:rPr lang="el-GR" sz="1200" kern="1200" dirty="0"/>
            <a:t> γνώσεων και δεξιοτήτων</a:t>
          </a:r>
        </a:p>
      </dsp:txBody>
      <dsp:txXfrm>
        <a:off x="2505241" y="1430097"/>
        <a:ext cx="1199173" cy="115267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375E49-4162-443C-A27F-5872950AA728}">
      <dsp:nvSpPr>
        <dsp:cNvPr id="0" name=""/>
        <dsp:cNvSpPr/>
      </dsp:nvSpPr>
      <dsp:spPr>
        <a:xfrm>
          <a:off x="4338319" y="3202516"/>
          <a:ext cx="2326534" cy="15070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e-learning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Self paced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Flipped learning </a:t>
          </a:r>
        </a:p>
      </dsp:txBody>
      <dsp:txXfrm>
        <a:off x="5069385" y="3612388"/>
        <a:ext cx="1562363" cy="1064089"/>
      </dsp:txXfrm>
    </dsp:sp>
    <dsp:sp modelId="{98A620FB-A237-4B44-99B1-F5744E04C724}">
      <dsp:nvSpPr>
        <dsp:cNvPr id="0" name=""/>
        <dsp:cNvSpPr/>
      </dsp:nvSpPr>
      <dsp:spPr>
        <a:xfrm>
          <a:off x="542396" y="3202516"/>
          <a:ext cx="2326534" cy="15070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600" kern="1200" dirty="0"/>
            <a:t>Γεωγραφικά διάσπαρτες/ </a:t>
          </a:r>
          <a:r>
            <a:rPr lang="el-GR" sz="1600" kern="1200" dirty="0" err="1"/>
            <a:t>διασυνδεδεμέ</a:t>
          </a:r>
          <a:r>
            <a:rPr lang="el-GR" sz="1600" kern="1200" dirty="0"/>
            <a:t>-</a:t>
          </a:r>
          <a:r>
            <a:rPr lang="el-GR" sz="1600" kern="1200" dirty="0" err="1"/>
            <a:t>νες</a:t>
          </a:r>
          <a:r>
            <a:rPr lang="el-GR" sz="1600" kern="1200" dirty="0"/>
            <a:t> κοινότητες</a:t>
          </a:r>
          <a:endParaRPr lang="en-US" sz="1600" kern="1200" dirty="0"/>
        </a:p>
      </dsp:txBody>
      <dsp:txXfrm>
        <a:off x="575501" y="3612388"/>
        <a:ext cx="1562363" cy="1064089"/>
      </dsp:txXfrm>
    </dsp:sp>
    <dsp:sp modelId="{5EECB329-3EC2-40B1-8642-F98543CB7C22}">
      <dsp:nvSpPr>
        <dsp:cNvPr id="0" name=""/>
        <dsp:cNvSpPr/>
      </dsp:nvSpPr>
      <dsp:spPr>
        <a:xfrm>
          <a:off x="4338319" y="0"/>
          <a:ext cx="2326534" cy="15070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600" kern="1200" dirty="0"/>
            <a:t>Ανοικτές κοινότητες</a:t>
          </a:r>
          <a:endParaRPr lang="en-US" sz="1600" kern="1200" dirty="0"/>
        </a:p>
      </dsp:txBody>
      <dsp:txXfrm>
        <a:off x="5069385" y="33105"/>
        <a:ext cx="1562363" cy="1064089"/>
      </dsp:txXfrm>
    </dsp:sp>
    <dsp:sp modelId="{9BC95A21-CF27-42CF-8010-E96AC91FAC46}">
      <dsp:nvSpPr>
        <dsp:cNvPr id="0" name=""/>
        <dsp:cNvSpPr/>
      </dsp:nvSpPr>
      <dsp:spPr>
        <a:xfrm>
          <a:off x="542396" y="0"/>
          <a:ext cx="2326534" cy="15070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600" kern="1200" dirty="0"/>
            <a:t>Μεγάλες κοινότητες</a:t>
          </a:r>
          <a:endParaRPr lang="en-US" sz="1600" kern="1200" dirty="0"/>
        </a:p>
      </dsp:txBody>
      <dsp:txXfrm>
        <a:off x="575501" y="33105"/>
        <a:ext cx="1562363" cy="1064089"/>
      </dsp:txXfrm>
    </dsp:sp>
    <dsp:sp modelId="{CE3307BB-8EF7-4546-AB77-05A5239D1FE3}">
      <dsp:nvSpPr>
        <dsp:cNvPr id="0" name=""/>
        <dsp:cNvSpPr/>
      </dsp:nvSpPr>
      <dsp:spPr>
        <a:xfrm>
          <a:off x="1517279" y="268446"/>
          <a:ext cx="2039249" cy="2039249"/>
        </a:xfrm>
        <a:prstGeom prst="pieWedg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/>
            <a:t>Μαζικότητα</a:t>
          </a:r>
          <a:endParaRPr lang="en-US" sz="2000" kern="1200" dirty="0"/>
        </a:p>
      </dsp:txBody>
      <dsp:txXfrm>
        <a:off x="2114561" y="865728"/>
        <a:ext cx="1441967" cy="1441967"/>
      </dsp:txXfrm>
    </dsp:sp>
    <dsp:sp modelId="{9AF144D4-FFF2-4210-8DF0-F54946DA1F81}">
      <dsp:nvSpPr>
        <dsp:cNvPr id="0" name=""/>
        <dsp:cNvSpPr/>
      </dsp:nvSpPr>
      <dsp:spPr>
        <a:xfrm rot="5400000">
          <a:off x="3650720" y="268446"/>
          <a:ext cx="2039249" cy="2039249"/>
        </a:xfrm>
        <a:prstGeom prst="pieWedge">
          <a:avLst/>
        </a:prstGeom>
        <a:gradFill rotWithShape="0">
          <a:gsLst>
            <a:gs pos="0">
              <a:schemeClr val="accent2">
                <a:hueOff val="-485121"/>
                <a:satOff val="-27976"/>
                <a:lumOff val="287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485121"/>
                <a:satOff val="-27976"/>
                <a:lumOff val="287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485121"/>
                <a:satOff val="-27976"/>
                <a:lumOff val="287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 err="1"/>
            <a:t>Ανοικτότητα</a:t>
          </a:r>
          <a:endParaRPr lang="en-US" sz="2000" kern="1200" dirty="0"/>
        </a:p>
      </dsp:txBody>
      <dsp:txXfrm rot="-5400000">
        <a:off x="3650720" y="865728"/>
        <a:ext cx="1441967" cy="1441967"/>
      </dsp:txXfrm>
    </dsp:sp>
    <dsp:sp modelId="{AA6075CF-DEED-4822-86C9-09DDED5AAD93}">
      <dsp:nvSpPr>
        <dsp:cNvPr id="0" name=""/>
        <dsp:cNvSpPr/>
      </dsp:nvSpPr>
      <dsp:spPr>
        <a:xfrm rot="10800000">
          <a:off x="3650720" y="2401887"/>
          <a:ext cx="2039249" cy="2039249"/>
        </a:xfrm>
        <a:prstGeom prst="pieWedge">
          <a:avLst/>
        </a:prstGeom>
        <a:gradFill rotWithShape="0">
          <a:gsLst>
            <a:gs pos="0">
              <a:schemeClr val="accent2">
                <a:hueOff val="-970242"/>
                <a:satOff val="-55952"/>
                <a:lumOff val="575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970242"/>
                <a:satOff val="-55952"/>
                <a:lumOff val="575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970242"/>
                <a:satOff val="-55952"/>
                <a:lumOff val="575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/>
            <a:t>Ποιοτική Εκπαίδευση</a:t>
          </a:r>
          <a:endParaRPr lang="en-US" sz="2000" kern="1200" dirty="0"/>
        </a:p>
      </dsp:txBody>
      <dsp:txXfrm rot="10800000">
        <a:off x="3650720" y="2401887"/>
        <a:ext cx="1441967" cy="1441967"/>
      </dsp:txXfrm>
    </dsp:sp>
    <dsp:sp modelId="{D281CFAF-40C1-4D40-A798-B07683276EEF}">
      <dsp:nvSpPr>
        <dsp:cNvPr id="0" name=""/>
        <dsp:cNvSpPr/>
      </dsp:nvSpPr>
      <dsp:spPr>
        <a:xfrm rot="16200000">
          <a:off x="1517279" y="2401887"/>
          <a:ext cx="2039249" cy="2039249"/>
        </a:xfrm>
        <a:prstGeom prst="pieWedge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/>
            <a:t>Διαδικτυακή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/>
            <a:t>Πρόσβαση</a:t>
          </a:r>
          <a:endParaRPr lang="en-US" sz="2000" kern="1200" dirty="0"/>
        </a:p>
      </dsp:txBody>
      <dsp:txXfrm rot="5400000">
        <a:off x="2114561" y="2401887"/>
        <a:ext cx="1441967" cy="1441967"/>
      </dsp:txXfrm>
    </dsp:sp>
    <dsp:sp modelId="{06E47F5D-B5AF-4022-84F9-BA1CDE5F0950}">
      <dsp:nvSpPr>
        <dsp:cNvPr id="0" name=""/>
        <dsp:cNvSpPr/>
      </dsp:nvSpPr>
      <dsp:spPr>
        <a:xfrm>
          <a:off x="3251583" y="1930929"/>
          <a:ext cx="704082" cy="612245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4B8BC6A-2BFA-4981-853D-A087092EA4F3}">
      <dsp:nvSpPr>
        <dsp:cNvPr id="0" name=""/>
        <dsp:cNvSpPr/>
      </dsp:nvSpPr>
      <dsp:spPr>
        <a:xfrm rot="10800000">
          <a:off x="3251583" y="2166408"/>
          <a:ext cx="704082" cy="612245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6570F3-8054-4700-98E9-B7AF64DF6EAD}">
      <dsp:nvSpPr>
        <dsp:cNvPr id="0" name=""/>
        <dsp:cNvSpPr/>
      </dsp:nvSpPr>
      <dsp:spPr>
        <a:xfrm rot="5400000">
          <a:off x="-281105" y="283117"/>
          <a:ext cx="1874037" cy="1311826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Εκπαιδευτής</a:t>
          </a:r>
          <a:endParaRPr lang="en-US" sz="1600" kern="1200" dirty="0"/>
        </a:p>
      </dsp:txBody>
      <dsp:txXfrm rot="-5400000">
        <a:off x="1" y="657924"/>
        <a:ext cx="1311826" cy="562211"/>
      </dsp:txXfrm>
    </dsp:sp>
    <dsp:sp modelId="{D4152FC0-B3B3-467A-A4D5-70D64D432E24}">
      <dsp:nvSpPr>
        <dsp:cNvPr id="0" name=""/>
        <dsp:cNvSpPr/>
      </dsp:nvSpPr>
      <dsp:spPr>
        <a:xfrm rot="5400000">
          <a:off x="4215153" y="-2901315"/>
          <a:ext cx="1218124" cy="70247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400" kern="1200" dirty="0"/>
            <a:t>Τόσο οι δάσκαλοι όσο και οι </a:t>
          </a:r>
          <a:r>
            <a:rPr lang="el-GR" sz="1400" kern="1200" dirty="0" err="1"/>
            <a:t>διευκολυντές</a:t>
          </a:r>
          <a:r>
            <a:rPr lang="el-GR" sz="1400" kern="1200" dirty="0"/>
            <a:t> πρέπει να υιοθετήσουν μια κατάλληλη παιδαγωγική μέθοδο στη μαθησιακή προσέγγιση…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400" kern="1200" dirty="0"/>
            <a:t>… αλλά ενώ η διευκόλυνση της εικονικής μάθησης θα μπορούσε να είναι μέρος του ευρύτερου προφίλ του εκπαιδευτικού, ένας εικονικός εκπαιδευτικός μάθησης δεν είναι απαραίτητα ειδικός του συγκεκριμένου τομέα</a:t>
          </a:r>
          <a:endParaRPr lang="en-US" sz="1400" kern="1200" dirty="0"/>
        </a:p>
      </dsp:txBody>
      <dsp:txXfrm rot="-5400000">
        <a:off x="1311826" y="61476"/>
        <a:ext cx="6965314" cy="1099196"/>
      </dsp:txXfrm>
    </dsp:sp>
    <dsp:sp modelId="{075A7B81-0CC0-4B73-8CB2-79F83B8316C4}">
      <dsp:nvSpPr>
        <dsp:cNvPr id="0" name=""/>
        <dsp:cNvSpPr/>
      </dsp:nvSpPr>
      <dsp:spPr>
        <a:xfrm rot="5400000">
          <a:off x="-281105" y="1965691"/>
          <a:ext cx="1874037" cy="1311826"/>
        </a:xfrm>
        <a:prstGeom prst="chevron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Δάσκαλος</a:t>
          </a:r>
          <a:endParaRPr lang="en-US" sz="1600" kern="1200" dirty="0"/>
        </a:p>
      </dsp:txBody>
      <dsp:txXfrm rot="-5400000">
        <a:off x="1" y="2340498"/>
        <a:ext cx="1311826" cy="562211"/>
      </dsp:txXfrm>
    </dsp:sp>
    <dsp:sp modelId="{98C42005-CDD9-492E-896B-2578D1B8DBF4}">
      <dsp:nvSpPr>
        <dsp:cNvPr id="0" name=""/>
        <dsp:cNvSpPr/>
      </dsp:nvSpPr>
      <dsp:spPr>
        <a:xfrm rot="5400000">
          <a:off x="4215153" y="-1218741"/>
          <a:ext cx="1218124" cy="70247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400" kern="1200" dirty="0"/>
            <a:t>Ο καθηγητής είναι ειδικός στο περιεχόμενο…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400" kern="1200" dirty="0"/>
            <a:t>…ο διαμεσολαβητής πρέπει να είναι ειδικός στην αλληλεπίδραση με τους μαθητές</a:t>
          </a:r>
          <a:endParaRPr lang="en-US" sz="1400" kern="1200" dirty="0"/>
        </a:p>
      </dsp:txBody>
      <dsp:txXfrm rot="-5400000">
        <a:off x="1311826" y="1744050"/>
        <a:ext cx="6965314" cy="1099196"/>
      </dsp:txXfrm>
    </dsp:sp>
    <dsp:sp modelId="{2EA98B51-5FC4-4B2D-89BC-7B90DA5BA9D5}">
      <dsp:nvSpPr>
        <dsp:cNvPr id="0" name=""/>
        <dsp:cNvSpPr/>
      </dsp:nvSpPr>
      <dsp:spPr>
        <a:xfrm rot="5400000">
          <a:off x="-281105" y="3648265"/>
          <a:ext cx="1874037" cy="1311826"/>
        </a:xfrm>
        <a:prstGeom prst="chevron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Διαχειριστής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Μαθήματος</a:t>
          </a:r>
          <a:endParaRPr lang="en-US" sz="1600" kern="1200" dirty="0"/>
        </a:p>
      </dsp:txBody>
      <dsp:txXfrm rot="-5400000">
        <a:off x="1" y="4023072"/>
        <a:ext cx="1311826" cy="562211"/>
      </dsp:txXfrm>
    </dsp:sp>
    <dsp:sp modelId="{D6A1BAE6-2638-49EA-AE38-0313D8CA3134}">
      <dsp:nvSpPr>
        <dsp:cNvPr id="0" name=""/>
        <dsp:cNvSpPr/>
      </dsp:nvSpPr>
      <dsp:spPr>
        <a:xfrm rot="5400000">
          <a:off x="4215153" y="463832"/>
          <a:ext cx="1218124" cy="70247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400" kern="1200" dirty="0"/>
            <a:t>Οι διαμεσολαβητές συχνά πρέπει να εκτελούν οργανωτικά και διοικητικά καθήκοντα…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400" kern="1200" dirty="0"/>
            <a:t>…αλλά δεν μπορούν να αναλάβουν πλήρως αυτόν τον ρόλο</a:t>
          </a:r>
          <a:endParaRPr lang="en-US" sz="1400" kern="1200" dirty="0"/>
        </a:p>
      </dsp:txBody>
      <dsp:txXfrm rot="-5400000">
        <a:off x="1311826" y="3426623"/>
        <a:ext cx="6965314" cy="10991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E06895-E411-444E-92F0-E1F43C5B9AD4}" type="datetimeFigureOut">
              <a:rPr lang="el-GR" smtClean="0"/>
              <a:t>12/11/2020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66B0DF-8290-49D6-AD4A-66FEFED85A5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2881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Γιατί όμως είναι τόσο σημαντική η ανάπτυξη δραστηριοτήτων και έχουμε ακολουθήσει αυτό</a:t>
            </a:r>
            <a:r>
              <a:rPr lang="el-GR" baseline="0" dirty="0"/>
              <a:t> το μοντέλο; Γιατί ζητάμε όλα αυτά; Γιατί ο φοιτητής που σπουδάζει αποστάσεως είναι ουσιαστικά μόνος του και πρέπει να οργανώσει μόνος του τον τρόπο μελέτης του, επομένως θα πρέπει να αναπτύξει δεξιότητες προκειμένου να είναι αυτόνομος και ανεξάρτητος.</a:t>
            </a:r>
          </a:p>
          <a:p>
            <a:r>
              <a:rPr lang="el-GR" baseline="0" dirty="0"/>
              <a:t>Για να γίνει αυτό θα πρέπει να γνωρίζει τη πορεία των σπουδών του. Δηλαδή να γνωρίζει: </a:t>
            </a:r>
          </a:p>
          <a:p>
            <a:endParaRPr lang="el-GR" baseline="0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918429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Για να τον καθοδηγήσουμε και να του δώσουμε όλες αυτές τις πληροφορίες έχουμε μόνο το εκπαιδευτικό υλικό, αφού</a:t>
            </a:r>
            <a:r>
              <a:rPr lang="el-GR" sz="11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υπάρχει η έλλειψη παράδοσης και συνεχής επικοινωνίας με τον καθηγητή. </a:t>
            </a:r>
          </a:p>
          <a:p>
            <a:endParaRPr lang="el-GR" sz="11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l-GR" sz="11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Επομένως το εκπαιδευτικό υλικό που είναι για την εξ αποστάσεων εκπαίδευση θα πρέπει οι φοιτητές μέσα από αυτό να </a:t>
            </a:r>
          </a:p>
          <a:p>
            <a:endParaRPr lang="el-GR" sz="11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l-GR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ενισχύει την ενεργητική του μάθηση και το ενδιαφέρον του,</a:t>
            </a:r>
          </a:p>
          <a:p>
            <a:r>
              <a:rPr lang="el-GR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τον βοηθά στην κατανόηση της ύλης,</a:t>
            </a:r>
          </a:p>
          <a:p>
            <a:r>
              <a:rPr lang="el-GR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τον βοηθά να ελέγχει μόνος την πορεία της μελέτης του,</a:t>
            </a:r>
          </a:p>
          <a:p>
            <a:r>
              <a:rPr lang="el-GR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του προσφέρει αυτοπεποίθηση,</a:t>
            </a:r>
          </a:p>
          <a:p>
            <a:r>
              <a:rPr lang="el-GR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καλλιεργεί τεχνικές και δεξιότητες που τον διευκολύνουν στη μελέτη του, όπως την ανεύρεση πηγών, τη συγγραφή κειμένων, την ανάλυση σημείων του κειμένου κ.ά.,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177394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l-GR" dirty="0"/>
              <a:t>Τα πρότυπα αυτά περιέχουν όλα τα απαραίτητα δομικά στοιχεία για το σχεδιασμό των θεματικών</a:t>
            </a:r>
            <a:r>
              <a:rPr lang="el-GR" baseline="0" dirty="0"/>
              <a:t>. </a:t>
            </a:r>
          </a:p>
          <a:p>
            <a:pPr marL="0" lvl="0" indent="0">
              <a:buFont typeface="Arial" panose="020B0604020202020204" pitchFamily="34" charset="0"/>
              <a:buNone/>
            </a:pPr>
            <a:endParaRPr lang="el-GR" baseline="0" dirty="0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l-GR" baseline="0" dirty="0"/>
              <a:t>Με τη χρήση προτύπων αυτοματοποιήσαμε τη διαδικασία έτσι ώστε όλες οι ομάδες που ασχολήθηκαν από διαφορετικά επιστημονικά πεδία να «μιλάνε» την ίδια γλώσσα (από τον διδάκτορα κοινωνιολογίας μέχρι τον </a:t>
            </a:r>
            <a:r>
              <a:rPr lang="el-GR" baseline="0" dirty="0" err="1"/>
              <a:t>πληροφορικάριο</a:t>
            </a:r>
            <a:r>
              <a:rPr lang="el-GR" baseline="0" dirty="0"/>
              <a:t>) για το τι ακριβώς θέλουμε να αναπτυχθεί. Επιπλέον, σχεδιάζοντας από την αρχή και περιγράφοντας όλα τα απαραίτητα στοιχεία, γίνεται ένας καλύτερος σχεδιασμός με λιγότερες </a:t>
            </a:r>
            <a:r>
              <a:rPr lang="el-GR" baseline="0" dirty="0" err="1"/>
              <a:t>επικαιροποιήσεις</a:t>
            </a:r>
            <a:r>
              <a:rPr lang="el-GR" baseline="0" dirty="0"/>
              <a:t>. </a:t>
            </a:r>
          </a:p>
          <a:p>
            <a:pPr marL="0" lvl="0" indent="0">
              <a:buFont typeface="Arial" panose="020B0604020202020204" pitchFamily="34" charset="0"/>
              <a:buNone/>
            </a:pPr>
            <a:endParaRPr lang="el-GR" baseline="0" dirty="0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l-GR" dirty="0"/>
              <a:t>Τα πρότυπα αυτά χρησιμοποιούν κατηγορίες</a:t>
            </a:r>
            <a:r>
              <a:rPr lang="el-GR" baseline="0" dirty="0"/>
              <a:t> και όρους του ΙΕΕΕ </a:t>
            </a:r>
            <a:r>
              <a:rPr lang="en-US" baseline="0" dirty="0"/>
              <a:t>LOM, </a:t>
            </a:r>
            <a:r>
              <a:rPr lang="el-GR" baseline="0" dirty="0"/>
              <a:t>την αναθεωρημένη ταξινομία του </a:t>
            </a:r>
            <a:r>
              <a:rPr lang="en-US" baseline="0" dirty="0"/>
              <a:t>Bloom </a:t>
            </a:r>
            <a:r>
              <a:rPr lang="el-GR" baseline="0" dirty="0"/>
              <a:t>για την ανάπτυξη των μαθησιακών αποτελεσμάτων, ενώ έχει αξιοποιήσει τεχνογνωσία από το υλικό που αναπτύχθηκε και την έρευνα που πραγματοποιήθηκε κατά τη διάρκεια του Υποέργου 5 του ΕΑΠ που αφορούν όλα τα παραπάνω καθώς και παιδαγωγικές και τεχνικές προδιαγραφές ανάπτυξης ψηφιακού εκπαιδευτικού υλικού. </a:t>
            </a:r>
          </a:p>
          <a:p>
            <a:pPr marL="0" lvl="0" indent="0">
              <a:buFont typeface="Arial" panose="020B0604020202020204" pitchFamily="34" charset="0"/>
              <a:buNone/>
            </a:pPr>
            <a:endParaRPr lang="el-GR" baseline="0" dirty="0"/>
          </a:p>
          <a:p>
            <a:pPr marL="0" lvl="0" indent="0">
              <a:buFont typeface="Arial" panose="020B0604020202020204" pitchFamily="34" charset="0"/>
              <a:buNone/>
            </a:pPr>
            <a:endParaRPr lang="el-GR" baseline="0" dirty="0"/>
          </a:p>
          <a:p>
            <a:pPr marL="0" lvl="0" indent="0">
              <a:buFont typeface="Arial" panose="020B0604020202020204" pitchFamily="34" charset="0"/>
              <a:buNone/>
            </a:pPr>
            <a:endParaRPr lang="el-GR" baseline="0" dirty="0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l-GR" dirty="0"/>
              <a:t>-----------------------------------------------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l-GR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l-GR" dirty="0"/>
              <a:t>Καθορισμός των βημάτων που απαιτούνται για την διατύπωση - έκφραση των βασικών συστατικών ενός Τεχνολογικά Υποστηριζόμενου Προτύπου Εκπαιδευτικού Σεναρίου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l-GR" dirty="0"/>
              <a:t>Υιοθέτηση και παρουσίαση ενός </a:t>
            </a:r>
            <a:r>
              <a:rPr lang="el-GR" b="1" i="1" dirty="0"/>
              <a:t>«λεξιλογίου» κοινών όρων </a:t>
            </a:r>
            <a:r>
              <a:rPr lang="el-GR" dirty="0"/>
              <a:t>προκειμένου να χρησιμοποιηθεί για τον καθορισμό των εκπαιδευτικών δραστηριοτήτων που συνιστούν ένα Τεχνολογικά Υποστηριζόμενο Πρότυπο Εκπαιδευτικού Σεναρίου </a:t>
            </a:r>
          </a:p>
          <a:p>
            <a:endParaRPr lang="el-GR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l-GR" dirty="0"/>
              <a:t>Αυτό οφείλεται στο γεγονός ότι κάθε ενδιαφερόμενος ενδέχεται να ερμηνεύσει με το δικό του τρόπο τι σημαίνουν (πως και γιατί υλοποιούνται) οι εκπαιδευτικές δραστηριότητες του Προτύπου Εκπαιδευτικού Σεναρίου.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l-GR" dirty="0"/>
              <a:t>Προκειμένου να επιλύσουμε το «πρόβλημα» αυτό, κάθε δραστηριότητα που περιλαμβάνει το Πρότυπο Εκπαιδευτικού Σεναρίου θα ήταν χρήσιμο να περιγράφεται χρησιμοποιώντας ένα </a:t>
            </a:r>
            <a:r>
              <a:rPr lang="el-GR" b="1" i="1" dirty="0"/>
              <a:t>κοινό λεξιλόγιο όρων</a:t>
            </a:r>
            <a:r>
              <a:rPr lang="el-GR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Επομένως, απαιτείται μια γενικευμένη «γλώσσα μηχανής» που θα διευκολύνει την περιγραφή και το διαμοιρασμό των εκπαιδευτικών δραστηριοτήτων- </a:t>
            </a:r>
            <a:r>
              <a:rPr lang="en-US" dirty="0"/>
              <a:t>Educational Modeling Language</a:t>
            </a:r>
            <a:r>
              <a:rPr lang="el-GR" dirty="0"/>
              <a:t> (</a:t>
            </a:r>
            <a:r>
              <a:rPr lang="en-US" dirty="0" err="1"/>
              <a:t>Beetham</a:t>
            </a:r>
            <a:r>
              <a:rPr lang="el-GR" dirty="0"/>
              <a:t> &amp; </a:t>
            </a:r>
            <a:r>
              <a:rPr lang="en-US" dirty="0"/>
              <a:t>Sharpe</a:t>
            </a:r>
            <a:r>
              <a:rPr lang="el-GR" dirty="0"/>
              <a:t>, 2007).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/>
          </a:p>
          <a:p>
            <a:pPr lvl="0"/>
            <a:r>
              <a:rPr lang="el-GR" b="1" dirty="0"/>
              <a:t>Αποτελεί το μοναδικό μοντέλο εκπαιδευτικών </a:t>
            </a:r>
            <a:r>
              <a:rPr lang="el-GR" b="1" dirty="0" err="1"/>
              <a:t>μεταδεδομένων</a:t>
            </a:r>
            <a:r>
              <a:rPr lang="el-GR" b="1" dirty="0"/>
              <a:t> που έγινε διεθνές πρότυπο </a:t>
            </a:r>
            <a:endParaRPr lang="el-GR" dirty="0"/>
          </a:p>
          <a:p>
            <a:pPr lvl="1"/>
            <a:r>
              <a:rPr lang="el-GR" b="1" dirty="0"/>
              <a:t>υλοποιείται σε μεγάλο αριθμό εμπορικών και ερευνητικών έργων διεθνώς</a:t>
            </a:r>
            <a:endParaRPr lang="el-GR" dirty="0"/>
          </a:p>
          <a:p>
            <a:pPr lvl="0"/>
            <a:r>
              <a:rPr lang="el-GR" b="1" dirty="0"/>
              <a:t>Εξελληνισμένη έκδοση του προτύπου:</a:t>
            </a:r>
            <a:endParaRPr lang="el-GR" dirty="0"/>
          </a:p>
          <a:p>
            <a:pPr lvl="1"/>
            <a:r>
              <a:rPr lang="el-GR" b="1" dirty="0"/>
              <a:t>IEEE </a:t>
            </a:r>
            <a:r>
              <a:rPr lang="el-GR" b="1" dirty="0" err="1"/>
              <a:t>Μεταδεδομένα</a:t>
            </a:r>
            <a:r>
              <a:rPr lang="el-GR" b="1" dirty="0"/>
              <a:t> Μαθησιακού Αντικειμένου (MMAv1.0)</a:t>
            </a:r>
            <a:endParaRPr lang="el-GR" dirty="0"/>
          </a:p>
          <a:p>
            <a:r>
              <a:rPr lang="en-US" dirty="0"/>
              <a:t>IEEE (2002). 1484.12.1—2002, Standard for Learning Object Metadata. The Institute of Electrical and Electronics Engineers, Inc.</a:t>
            </a:r>
            <a:endParaRPr lang="el-G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/>
          </a:p>
          <a:p>
            <a:endParaRPr lang="el-GR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40745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635161"/>
            <a:ext cx="9144000" cy="2632039"/>
          </a:xfrm>
        </p:spPr>
        <p:txBody>
          <a:bodyPr anchor="b">
            <a:noAutofit/>
          </a:bodyPr>
          <a:lstStyle>
            <a:lvl1pPr algn="ctr">
              <a:defRPr sz="4000" baseline="0">
                <a:solidFill>
                  <a:srgbClr val="CE1E82"/>
                </a:solidFill>
              </a:defRPr>
            </a:lvl1pPr>
          </a:lstStyle>
          <a:p>
            <a:r>
              <a:rPr lang="el-GR" dirty="0"/>
              <a:t>Τίτλος Πτυχιακής / Διπλωματικής Εργασίας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688323"/>
            <a:ext cx="9144000" cy="1248014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272F3D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 dirty="0"/>
              <a:t>Ονοματεπώνυμο Φοιτητή/Φοιτήτριας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4152900" y="400050"/>
            <a:ext cx="6515100" cy="995363"/>
          </a:xfrm>
        </p:spPr>
        <p:txBody>
          <a:bodyPr>
            <a:normAutofit/>
          </a:bodyPr>
          <a:lstStyle>
            <a:lvl1pPr marL="0" indent="0" algn="ctr">
              <a:buNone/>
              <a:defRPr sz="3200" cap="small" baseline="0">
                <a:solidFill>
                  <a:srgbClr val="272F3D"/>
                </a:solidFill>
              </a:defRPr>
            </a:lvl1pPr>
          </a:lstStyle>
          <a:p>
            <a:pPr lvl="0"/>
            <a:r>
              <a:rPr lang="el-GR" dirty="0" err="1"/>
              <a:t>Εργαστηριο</a:t>
            </a:r>
            <a:r>
              <a:rPr lang="el-GR" dirty="0"/>
              <a:t> </a:t>
            </a:r>
            <a:r>
              <a:rPr lang="el-GR" dirty="0" err="1"/>
              <a:t>Εκπαιδευτικου</a:t>
            </a:r>
            <a:r>
              <a:rPr lang="el-GR" dirty="0"/>
              <a:t> </a:t>
            </a:r>
            <a:r>
              <a:rPr lang="el-GR" dirty="0" err="1"/>
              <a:t>Υλικου</a:t>
            </a:r>
            <a:r>
              <a:rPr lang="el-GR" dirty="0"/>
              <a:t> &amp; </a:t>
            </a:r>
            <a:r>
              <a:rPr lang="el-GR" dirty="0" err="1"/>
              <a:t>Εκπαιδευτικησ</a:t>
            </a:r>
            <a:r>
              <a:rPr lang="el-GR" dirty="0"/>
              <a:t> </a:t>
            </a:r>
            <a:r>
              <a:rPr lang="el-GR" dirty="0" err="1"/>
              <a:t>Μεθοδολογιασ</a:t>
            </a:r>
            <a:r>
              <a:rPr lang="el-GR" dirty="0"/>
              <a:t> (ΕΕΥΕΜ)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695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1182201" y="531200"/>
            <a:ext cx="9827599" cy="1143200"/>
          </a:xfrm>
          <a:prstGeom prst="rect">
            <a:avLst/>
          </a:prstGeom>
        </p:spPr>
        <p:txBody>
          <a:bodyPr lIns="121897" tIns="121897" rIns="121897" bIns="121897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1182201" y="2131211"/>
            <a:ext cx="9827599" cy="4436399"/>
          </a:xfrm>
          <a:prstGeom prst="rect">
            <a:avLst/>
          </a:prstGeom>
        </p:spPr>
        <p:txBody>
          <a:bodyPr lIns="121897" tIns="121897" rIns="121897" bIns="121897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60" y="6459786"/>
            <a:ext cx="1312025" cy="365125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43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F3138"/>
                </a:solidFill>
                <a:effectLst/>
                <a:latin typeface="Open Sans"/>
              </a:rPr>
              <a:t> 2nd “Discuss Learning” 2020 Conference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B9FD-BBCD-4D20-BE68-D5FD8F544B57}" type="slidenum">
              <a:rPr lang="el-GR" smtClean="0"/>
              <a:t>‹#›</a:t>
            </a:fld>
            <a:endParaRPr lang="el-GR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3975291-DB20-4DD9-8D57-3FAD4AFDC2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dirty="0"/>
              <a:t>12/11/2020</a:t>
            </a:r>
          </a:p>
        </p:txBody>
      </p:sp>
    </p:spTree>
    <p:extLst>
      <p:ext uri="{BB962C8B-B14F-4D97-AF65-F5344CB8AC3E}">
        <p14:creationId xmlns:p14="http://schemas.microsoft.com/office/powerpoint/2010/main" val="1588573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F3138"/>
                </a:solidFill>
                <a:effectLst/>
                <a:latin typeface="Open Sans"/>
              </a:rPr>
              <a:t> 2nd “Discuss Learning” 2020 Conference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B9FD-BBCD-4D20-BE68-D5FD8F544B57}" type="slidenum">
              <a:rPr lang="el-GR" smtClean="0"/>
              <a:t>‹#›</a:t>
            </a:fld>
            <a:endParaRPr lang="el-GR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79698529-FE10-4871-8E41-D01C0D9818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dirty="0"/>
              <a:t>12/11/2020</a:t>
            </a:r>
          </a:p>
        </p:txBody>
      </p:sp>
    </p:spTree>
    <p:extLst>
      <p:ext uri="{BB962C8B-B14F-4D97-AF65-F5344CB8AC3E}">
        <p14:creationId xmlns:p14="http://schemas.microsoft.com/office/powerpoint/2010/main" val="3499631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F3138"/>
                </a:solidFill>
                <a:effectLst/>
                <a:latin typeface="Open Sans"/>
              </a:rPr>
              <a:t> 2nd “Discuss Learning” 2020 Conference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B9FD-BBCD-4D20-BE68-D5FD8F544B57}" type="slidenum">
              <a:rPr lang="el-GR" smtClean="0"/>
              <a:t>‹#›</a:t>
            </a:fld>
            <a:endParaRPr lang="el-GR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69D1942-8B71-4AC5-A87E-750DF9544E73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dirty="0"/>
              <a:t>12/11/2020</a:t>
            </a:r>
          </a:p>
        </p:txBody>
      </p:sp>
    </p:spTree>
    <p:extLst>
      <p:ext uri="{BB962C8B-B14F-4D97-AF65-F5344CB8AC3E}">
        <p14:creationId xmlns:p14="http://schemas.microsoft.com/office/powerpoint/2010/main" val="332380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4000" y="363600"/>
            <a:ext cx="75240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CE1E8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CE1E8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F3138"/>
                </a:solidFill>
                <a:effectLst/>
                <a:latin typeface="Open Sans"/>
              </a:rPr>
              <a:t> 2nd “Discuss Learning” 2020 Conference</a:t>
            </a:r>
            <a:endParaRPr lang="el-G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B9FD-BBCD-4D20-BE68-D5FD8F544B57}" type="slidenum">
              <a:rPr lang="el-GR" smtClean="0"/>
              <a:t>‹#›</a:t>
            </a:fld>
            <a:endParaRPr lang="el-GR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ED63AD6-67C2-464C-B240-928FD6249B81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dirty="0"/>
              <a:t>12/11/2020</a:t>
            </a:r>
          </a:p>
        </p:txBody>
      </p:sp>
    </p:spTree>
    <p:extLst>
      <p:ext uri="{BB962C8B-B14F-4D97-AF65-F5344CB8AC3E}">
        <p14:creationId xmlns:p14="http://schemas.microsoft.com/office/powerpoint/2010/main" val="1035046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F3138"/>
                </a:solidFill>
                <a:effectLst/>
                <a:latin typeface="Open Sans"/>
              </a:rPr>
              <a:t> 2nd “Discuss Learning” 2020 Conference</a:t>
            </a:r>
            <a:endParaRPr lang="el-G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B9FD-BBCD-4D20-BE68-D5FD8F544B57}" type="slidenum">
              <a:rPr lang="el-GR" smtClean="0"/>
              <a:t>‹#›</a:t>
            </a:fld>
            <a:endParaRPr lang="el-GR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C4BEC548-75F0-49DD-BAFC-854386244F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dirty="0"/>
              <a:t>12/11/2020</a:t>
            </a:r>
          </a:p>
        </p:txBody>
      </p:sp>
    </p:spTree>
    <p:extLst>
      <p:ext uri="{BB962C8B-B14F-4D97-AF65-F5344CB8AC3E}">
        <p14:creationId xmlns:p14="http://schemas.microsoft.com/office/powerpoint/2010/main" val="2414038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F3138"/>
                </a:solidFill>
                <a:effectLst/>
                <a:latin typeface="Open Sans"/>
              </a:rPr>
              <a:t> 2nd “Discuss Learning” 2020 Conference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B9FD-BBCD-4D20-BE68-D5FD8F544B57}" type="slidenum">
              <a:rPr lang="el-GR" smtClean="0"/>
              <a:t>‹#›</a:t>
            </a:fld>
            <a:endParaRPr lang="el-G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695B0DA-CC38-4C43-8113-0AB9A559A6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dirty="0"/>
              <a:t>12/11/2020</a:t>
            </a:r>
          </a:p>
        </p:txBody>
      </p:sp>
    </p:spTree>
    <p:extLst>
      <p:ext uri="{BB962C8B-B14F-4D97-AF65-F5344CB8AC3E}">
        <p14:creationId xmlns:p14="http://schemas.microsoft.com/office/powerpoint/2010/main" val="2111750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424763"/>
            <a:ext cx="3932237" cy="103135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583712"/>
            <a:ext cx="3932237" cy="32773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F3138"/>
                </a:solidFill>
                <a:effectLst/>
                <a:latin typeface="Open Sans"/>
              </a:rPr>
              <a:t> 2nd “Discuss Learning” 2020 Conference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B9FD-BBCD-4D20-BE68-D5FD8F544B57}" type="slidenum">
              <a:rPr lang="el-GR" smtClean="0"/>
              <a:t>‹#›</a:t>
            </a:fld>
            <a:endParaRPr lang="el-GR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18F1634-D2EB-41F5-A313-31096DAE1ACC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dirty="0"/>
              <a:t>12/11/2020</a:t>
            </a:r>
          </a:p>
        </p:txBody>
      </p:sp>
    </p:spTree>
    <p:extLst>
      <p:ext uri="{BB962C8B-B14F-4D97-AF65-F5344CB8AC3E}">
        <p14:creationId xmlns:p14="http://schemas.microsoft.com/office/powerpoint/2010/main" val="2676039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F3138"/>
                </a:solidFill>
                <a:effectLst/>
                <a:latin typeface="Open Sans"/>
              </a:rPr>
              <a:t> 2nd “Discuss Learning” 2020 Conference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B9FD-BBCD-4D20-BE68-D5FD8F544B57}" type="slidenum">
              <a:rPr lang="el-GR" smtClean="0"/>
              <a:t>‹#›</a:t>
            </a:fld>
            <a:endParaRPr lang="el-GR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1424763"/>
            <a:ext cx="3932237" cy="103135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583712"/>
            <a:ext cx="3932237" cy="32773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65073FF-B911-4DB3-B2D4-8B22408FF482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dirty="0"/>
              <a:t>12/11/2020</a:t>
            </a:r>
          </a:p>
        </p:txBody>
      </p:sp>
    </p:spTree>
    <p:extLst>
      <p:ext uri="{BB962C8B-B14F-4D97-AF65-F5344CB8AC3E}">
        <p14:creationId xmlns:p14="http://schemas.microsoft.com/office/powerpoint/2010/main" val="2561438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t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t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33939" y="365125"/>
            <a:ext cx="75240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 dirty="0"/>
              <a:t>Εργαστήριο Εκπαιδευτικού Υλικού και Εκπαιδευτικής Μεθοδολογίας (ΕΕΥΕΜ)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dirty="0"/>
              <a:t>12/11/2020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2nd “Discuss Learning” 2020 Conference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4B9FD-BBCD-4D20-BE68-D5FD8F544B57}" type="slidenum">
              <a:rPr lang="el-GR" smtClean="0"/>
              <a:t>‹#›</a:t>
            </a:fld>
            <a:endParaRPr lang="el-GR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9619" y="1"/>
            <a:ext cx="752381" cy="685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4" y="0"/>
            <a:ext cx="761905" cy="6858000"/>
          </a:xfrm>
          <a:prstGeom prst="rect">
            <a:avLst/>
          </a:prstGeom>
        </p:spPr>
      </p:pic>
      <p:pic>
        <p:nvPicPr>
          <p:cNvPr id="11" name="Εικόνα 40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23" t="-26112" b="-27340"/>
          <a:stretch/>
        </p:blipFill>
        <p:spPr bwMode="auto">
          <a:xfrm>
            <a:off x="812800" y="230965"/>
            <a:ext cx="1946810" cy="12697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33841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CE1E8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E1E8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E1E8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E1E8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E1E8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9.emf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sz="3200" dirty="0"/>
              <a:t>Εκπαιδευτικά μέσα και μεθοδολογίες στην ψηφιακή εξ αποστάσεως εκπαίδευση </a:t>
            </a:r>
            <a:br>
              <a:rPr lang="el-GR" sz="3200" dirty="0"/>
            </a:br>
            <a:r>
              <a:rPr lang="el-G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Η εμπειρία του έργου </a:t>
            </a: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FAVILLE</a:t>
            </a:r>
            <a:endParaRPr lang="el-G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l-GR" dirty="0"/>
              <a:t>Θεοφάνης Ορφανουδάκης, Αναπληρωτής </a:t>
            </a:r>
          </a:p>
          <a:p>
            <a:r>
              <a:rPr lang="el-GR" sz="2100" dirty="0">
                <a:solidFill>
                  <a:schemeClr val="bg1">
                    <a:lumMod val="50000"/>
                  </a:schemeClr>
                </a:solidFill>
              </a:rPr>
              <a:t>Καθηγητής Σχολής Θετικών Επιστημών και Τεχνολογίας</a:t>
            </a:r>
          </a:p>
          <a:p>
            <a:r>
              <a:rPr lang="el-GR" sz="2100" dirty="0">
                <a:solidFill>
                  <a:schemeClr val="bg1">
                    <a:lumMod val="50000"/>
                  </a:schemeClr>
                </a:solidFill>
              </a:rPr>
              <a:t> Διευθυντής Εργαστηρίου Εκπαιδευτικού Υλικού και Εκπαιδευτικής Μεθοδολογίας Ε.Α.Π.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20A45C-783F-45CA-B597-E461F3ADFB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258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100" dirty="0"/>
              <a:t>Πλεονεκτήματα </a:t>
            </a:r>
            <a:r>
              <a:rPr lang="en-US" sz="4100" dirty="0"/>
              <a:t>MOOC</a:t>
            </a:r>
            <a:endParaRPr lang="el-GR" sz="41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Τα μαθήματα προσφέρονται δωρεάν</a:t>
            </a:r>
          </a:p>
          <a:p>
            <a:r>
              <a:rPr lang="el-GR" dirty="0"/>
              <a:t>Υψηλής ποιότητας εκπαιδευτικό υλικό και υπηρεσίες εκπαίδευσης από Πανεπιστημιακά Ιδρύματα</a:t>
            </a:r>
          </a:p>
          <a:p>
            <a:r>
              <a:rPr lang="el-GR" dirty="0"/>
              <a:t>Συμβάλει στην ανάπτυξη της οικονομίας</a:t>
            </a:r>
            <a:endParaRPr lang="en-US" dirty="0"/>
          </a:p>
          <a:p>
            <a:r>
              <a:rPr lang="el-GR" dirty="0"/>
              <a:t>Ευελιξία όσον αφορά τη διαθεσιμότητα τοπικά και χρονικά </a:t>
            </a:r>
            <a:r>
              <a:rPr lang="el-GR" dirty="0">
                <a:sym typeface="Wingdings" panose="05000000000000000000" pitchFamily="2" charset="2"/>
              </a:rPr>
              <a:t> Μείωση κόστους</a:t>
            </a:r>
          </a:p>
          <a:p>
            <a:r>
              <a:rPr lang="el-GR" dirty="0">
                <a:sym typeface="Wingdings" panose="05000000000000000000" pitchFamily="2" charset="2"/>
              </a:rPr>
              <a:t>Δημιουργία κοινοτήτων </a:t>
            </a:r>
            <a:r>
              <a:rPr lang="el-GR" dirty="0" err="1">
                <a:sym typeface="Wingdings" panose="05000000000000000000" pitchFamily="2" charset="2"/>
              </a:rPr>
              <a:t>συνεκπαιδευομένων</a:t>
            </a:r>
            <a:br>
              <a:rPr lang="en-US" dirty="0"/>
            </a:br>
            <a:endParaRPr lang="el-GR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F155C2B-0C9C-4BD2-B6C7-804AF6A85710}" type="datetime1">
              <a:rPr lang="el-GR" smtClean="0"/>
              <a:t>12/11/2020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Ημερίδα «Εκπαιδεύοντας (</a:t>
            </a:r>
            <a:r>
              <a:rPr lang="el-GR" dirty="0" err="1"/>
              <a:t>σ)την</a:t>
            </a:r>
            <a:r>
              <a:rPr lang="el-GR" dirty="0"/>
              <a:t> Κ.ΑΛ.Ο</a:t>
            </a: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B9FD-BBCD-4D20-BE68-D5FD8F544B57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52026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Αναμενόμενα αποτελέσματα</a:t>
            </a:r>
            <a:endParaRPr lang="en-US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427168450"/>
              </p:ext>
            </p:extLst>
          </p:nvPr>
        </p:nvGraphicFramePr>
        <p:xfrm>
          <a:off x="2032000" y="1428750"/>
          <a:ext cx="7207250" cy="4709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ight Arrow 9"/>
          <p:cNvSpPr/>
          <p:nvPr/>
        </p:nvSpPr>
        <p:spPr>
          <a:xfrm>
            <a:off x="7934178" y="3404382"/>
            <a:ext cx="731520" cy="689317"/>
          </a:xfrm>
          <a:prstGeom prst="rightArrow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65698" y="3087320"/>
            <a:ext cx="28132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dirty="0"/>
              <a:t>Learning Analytics:</a:t>
            </a:r>
          </a:p>
          <a:p>
            <a:pPr marL="460375" indent="-285750" algn="just">
              <a:buFont typeface="Wingdings" panose="05000000000000000000" pitchFamily="2" charset="2"/>
              <a:buChar char="Ø"/>
            </a:pPr>
            <a:r>
              <a:rPr lang="el-GR" sz="1600" dirty="0"/>
              <a:t>Παρακολούθηση τάσεων </a:t>
            </a:r>
          </a:p>
          <a:p>
            <a:pPr marL="460375" indent="-285750" algn="just">
              <a:buFont typeface="Wingdings" panose="05000000000000000000" pitchFamily="2" charset="2"/>
              <a:buChar char="Ø"/>
            </a:pPr>
            <a:r>
              <a:rPr lang="el-GR" sz="1600" dirty="0"/>
              <a:t>Καταγραφή και επεξεργασία μεγάλου όγκου δεδομένων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46F8220C-1D19-4045-A8E2-08A0AC9C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b="0" i="0">
                <a:solidFill>
                  <a:srgbClr val="2F3138"/>
                </a:solidFill>
                <a:effectLst/>
                <a:latin typeface="Open Sans"/>
              </a:rPr>
              <a:t> 2nd “Discuss Learning” 2020 Conference</a:t>
            </a:r>
            <a:endParaRPr lang="el-GR" dirty="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577A28E1-1739-4838-AB92-05E9B65E3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8C4B9FD-BBCD-4D20-BE68-D5FD8F544B57}" type="slidenum">
              <a:rPr lang="el-GR" smtClean="0"/>
              <a:t>11</a:t>
            </a:fld>
            <a:endParaRPr lang="el-GR"/>
          </a:p>
        </p:txBody>
      </p:sp>
      <p:sp>
        <p:nvSpPr>
          <p:cNvPr id="14" name="Date Placeholder 5">
            <a:extLst>
              <a:ext uri="{FF2B5EF4-FFF2-40B4-BE49-F238E27FC236}">
                <a16:creationId xmlns:a16="http://schemas.microsoft.com/office/drawing/2014/main" id="{89FFB81D-D0B2-40B1-A594-EAF795B45E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l-GR"/>
              <a:t>12/11/2020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568786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74461-47E2-43F6-B0C1-6CCFA6EC4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Η προσέγγιση του </a:t>
            </a:r>
            <a:r>
              <a:rPr lang="en-GB" dirty="0"/>
              <a:t>FAVILLE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290970-0555-4711-A30D-3ECFC30862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Ο ρόλος του καθηγητή του Πανεπιστημ</a:t>
            </a: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ιακού </a:t>
            </a:r>
            <a:r>
              <a:rPr lang="el-G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δασκάλου εξακολουθεί να είναι θεμελιώδης στο πλαίσιο της εκπαίδευσης ανοικτής απόστασης, αλλά μεταβαίνοντας στη νέα ψηφιακή εποχή, αναδύεται ένας άλλος σημαντικός ρόλος: αυτός του «</a:t>
            </a:r>
            <a:r>
              <a:rPr lang="el-GR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διευκολυντή</a:t>
            </a:r>
            <a:r>
              <a:rPr lang="el-G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εικονικής μάθησης»  </a:t>
            </a: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(virtual learning facilitator)</a:t>
            </a:r>
            <a:r>
              <a:rPr lang="el-G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Αξιοποιώντας την εμπειρία του Ελληνικού Ανοιχτού Πανεπιστημίου και τα αποτελέσματα της έρευνας που πραγματοποιήθηκε στο πλαίσιο του έργου </a:t>
            </a:r>
            <a:r>
              <a:rPr lang="el-GR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Erasmus</a:t>
            </a:r>
            <a:r>
              <a:rPr lang="el-G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FAVILLE, εντοπίσαμε τα θεμελιώδη χαρακτηριστικά του ρόλου του </a:t>
            </a:r>
            <a:r>
              <a:rPr lang="el-GR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διευκολυντή</a:t>
            </a:r>
            <a:r>
              <a:rPr lang="el-G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εικονικής μάθησης.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l-G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35F35B-7B45-44A8-80FA-5AF3082B9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b="0" i="0">
                <a:solidFill>
                  <a:srgbClr val="2F3138"/>
                </a:solidFill>
                <a:effectLst/>
                <a:latin typeface="Open Sans"/>
              </a:rPr>
              <a:t> 2nd “Discuss Learning” 2020 Conference</a:t>
            </a:r>
            <a:endParaRPr lang="el-G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CDE0A5-C0FB-4E14-AC29-4F8A37D8B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8C4B9FD-BBCD-4D20-BE68-D5FD8F544B57}" type="slidenum">
              <a:rPr lang="el-GR" smtClean="0"/>
              <a:t>12</a:t>
            </a:fld>
            <a:endParaRPr lang="el-G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2FDABBD-1246-435B-897F-13147EF25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l-GR"/>
              <a:t>12/11/2020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656569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EC231-55A3-466E-8579-022296F61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Οι ανάγκες του εκπαιδευόμενου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9DD4B1-719B-40FC-A57B-A8DDCBEAF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2F3138"/>
                </a:solidFill>
                <a:effectLst/>
                <a:latin typeface="Open Sans"/>
              </a:rPr>
              <a:t> 2nd “Discuss Learning” 2020 Conference</a:t>
            </a:r>
            <a:endParaRPr lang="el-G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97A6A1-928F-4125-802B-4BBFA4103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B9FD-BBCD-4D20-BE68-D5FD8F544B57}" type="slidenum">
              <a:rPr lang="el-GR" smtClean="0"/>
              <a:t>13</a:t>
            </a:fld>
            <a:endParaRPr lang="el-G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C526F84-18A5-4C89-B49D-17A7253E1CB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l-GR"/>
              <a:t>12/11/2020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BAC764-DBE2-44F0-A8C4-1D177C66A32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209800" y="1690688"/>
            <a:ext cx="7908587" cy="3696410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l-G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Ένα παιδαγωγικό πλαίσιο που να παρέχει ολόπλευρα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l-G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Τεχνική υποστήριξη</a:t>
            </a: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Σαφείς και καταγεγραμμένους μαθησιακούς στόχους</a:t>
            </a: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l-G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Χρονοδιάγραμμα μελέτης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l-G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Παρακολούθηση της προόδου και αξιολόγηση υπό μία θετική ατμόσφαιρα και </a:t>
            </a:r>
            <a:r>
              <a:rPr lang="el-GR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διαδραστικές</a:t>
            </a:r>
            <a:r>
              <a:rPr lang="el-G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διαδικασίες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C6E5409-5816-4C09-A2BB-0A88AE8491E5}"/>
              </a:ext>
            </a:extLst>
          </p:cNvPr>
          <p:cNvGrpSpPr/>
          <p:nvPr/>
        </p:nvGrpSpPr>
        <p:grpSpPr>
          <a:xfrm>
            <a:off x="984445" y="1690688"/>
            <a:ext cx="10502300" cy="4734547"/>
            <a:chOff x="984445" y="1027906"/>
            <a:chExt cx="10502300" cy="5397329"/>
          </a:xfrm>
        </p:grpSpPr>
        <p:sp>
          <p:nvSpPr>
            <p:cNvPr id="8" name="Arrow: Left-Right 7">
              <a:extLst>
                <a:ext uri="{FF2B5EF4-FFF2-40B4-BE49-F238E27FC236}">
                  <a16:creationId xmlns:a16="http://schemas.microsoft.com/office/drawing/2014/main" id="{0208F167-EA10-4008-A0DF-F128C8D6B754}"/>
                </a:ext>
              </a:extLst>
            </p:cNvPr>
            <p:cNvSpPr/>
            <p:nvPr/>
          </p:nvSpPr>
          <p:spPr>
            <a:xfrm rot="16200000">
              <a:off x="-1034928" y="3047279"/>
              <a:ext cx="5397029" cy="1358283"/>
            </a:xfrm>
            <a:prstGeom prst="leftRightArrow">
              <a:avLst>
                <a:gd name="adj1" fmla="val 50939"/>
                <a:gd name="adj2" fmla="val 52724"/>
              </a:avLst>
            </a:prstGeom>
            <a:gradFill>
              <a:gsLst>
                <a:gs pos="0">
                  <a:srgbClr val="0070C0">
                    <a:alpha val="50000"/>
                  </a:srgbClr>
                </a:gs>
                <a:gs pos="27000">
                  <a:schemeClr val="bg1"/>
                </a:gs>
                <a:gs pos="69000">
                  <a:schemeClr val="bg1">
                    <a:alpha val="0"/>
                  </a:schemeClr>
                </a:gs>
                <a:gs pos="100000">
                  <a:srgbClr val="0070C0">
                    <a:alpha val="5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dirty="0">
                  <a:solidFill>
                    <a:srgbClr val="002060"/>
                  </a:solidFill>
                </a:rPr>
                <a:t>Ψηφιακή μάθηση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0" name="Arrow: Left-Right 9">
              <a:extLst>
                <a:ext uri="{FF2B5EF4-FFF2-40B4-BE49-F238E27FC236}">
                  <a16:creationId xmlns:a16="http://schemas.microsoft.com/office/drawing/2014/main" id="{C7B52971-2B35-4ACD-AA52-CEE1E5A91F3E}"/>
                </a:ext>
              </a:extLst>
            </p:cNvPr>
            <p:cNvSpPr/>
            <p:nvPr/>
          </p:nvSpPr>
          <p:spPr>
            <a:xfrm rot="16200000">
              <a:off x="8108939" y="3047429"/>
              <a:ext cx="5397329" cy="1358283"/>
            </a:xfrm>
            <a:prstGeom prst="leftRightArrow">
              <a:avLst>
                <a:gd name="adj1" fmla="val 50939"/>
                <a:gd name="adj2" fmla="val 52724"/>
              </a:avLst>
            </a:prstGeom>
            <a:gradFill>
              <a:gsLst>
                <a:gs pos="0">
                  <a:srgbClr val="0070C0">
                    <a:alpha val="50000"/>
                  </a:srgbClr>
                </a:gs>
                <a:gs pos="27000">
                  <a:schemeClr val="bg1"/>
                </a:gs>
                <a:gs pos="69000">
                  <a:schemeClr val="bg1">
                    <a:alpha val="0"/>
                  </a:schemeClr>
                </a:gs>
                <a:gs pos="100000">
                  <a:srgbClr val="0070C0">
                    <a:alpha val="5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2060"/>
                  </a:solidFill>
                </a:rPr>
                <a:t>virtual learning facilitator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02775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14713-B954-48DE-91F1-7C97D9821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Οι ρόλοι των εκπαιδευτών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204758-AA03-4126-8C93-44DDE55A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2F3138"/>
                </a:solidFill>
                <a:effectLst/>
                <a:latin typeface="Open Sans"/>
              </a:rPr>
              <a:t> 2nd “Discuss Learning” 2020 Conference</a:t>
            </a:r>
            <a:endParaRPr lang="el-G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966C0B-3147-4648-9C50-0D454DD50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B9FD-BBCD-4D20-BE68-D5FD8F544B57}" type="slidenum">
              <a:rPr lang="el-GR" smtClean="0"/>
              <a:t>14</a:t>
            </a:fld>
            <a:endParaRPr lang="el-G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C3F2CB0-3816-4C32-8B6E-8403CF4C52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l-GR"/>
              <a:t>12/11/2020</a:t>
            </a:r>
            <a:endParaRPr lang="el-GR" dirty="0"/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4D47BAF6-1AB5-40C9-A0D2-9F79E8701D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06906322"/>
              </p:ext>
            </p:extLst>
          </p:nvPr>
        </p:nvGraphicFramePr>
        <p:xfrm>
          <a:off x="2451369" y="1400782"/>
          <a:ext cx="8336605" cy="52432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4278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5A784-FCB2-47A6-9120-A58F92956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Ο ρόλος του </a:t>
            </a:r>
            <a:r>
              <a:rPr lang="en-GB" dirty="0"/>
              <a:t>virtual learning facilitator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DE4FD-A94B-495D-B430-021E79CC82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Ο </a:t>
            </a:r>
            <a:r>
              <a:rPr lang="el-GR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διευκολυντή</a:t>
            </a:r>
            <a:r>
              <a:rPr lang="el-G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ς</a:t>
            </a:r>
            <a:r>
              <a:rPr lang="el-G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εικονικής μάθησης πρέπει να έχει τον ρόλο του </a:t>
            </a:r>
            <a:r>
              <a:rPr lang="el-G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ενορχηστρωτή της διαδικασίας ψηφιακής μάθησης</a:t>
            </a:r>
          </a:p>
          <a:p>
            <a:pPr lvl="1"/>
            <a:r>
              <a:rPr lang="el-GR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Ελέγχει τις ιδιαιτερότητες της εκπαίδευσης από απόσταση </a:t>
            </a:r>
          </a:p>
          <a:p>
            <a:pPr lvl="1"/>
            <a:r>
              <a:rPr lang="el-G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Αποτελεί</a:t>
            </a:r>
            <a:r>
              <a:rPr lang="el-GR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διαμεσολαβητή μεταξύ του παιδαγωγού και του προσωπικού υποστήριξης…</a:t>
            </a:r>
          </a:p>
          <a:p>
            <a:pPr lvl="1"/>
            <a:r>
              <a:rPr lang="el-GR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…καθιστώντας την επικοινωνία μεταξύ των εμπειρογνωμόνων και των εκπαιδευομένων πιο αποτελεσματική.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565BE9-F482-49C7-BEB6-38D2E1153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b="0" i="0">
                <a:solidFill>
                  <a:srgbClr val="2F3138"/>
                </a:solidFill>
                <a:effectLst/>
                <a:latin typeface="Open Sans"/>
              </a:rPr>
              <a:t> 2nd “Discuss Learning” 2020 Conference</a:t>
            </a:r>
            <a:endParaRPr lang="el-G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47FEB0-8550-4138-8B77-0317B7C6A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8C4B9FD-BBCD-4D20-BE68-D5FD8F544B57}" type="slidenum">
              <a:rPr lang="el-GR" smtClean="0"/>
              <a:t>15</a:t>
            </a:fld>
            <a:endParaRPr lang="el-G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99D0D60-A498-41F9-A205-B6FFC70C6C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l-GR"/>
              <a:t>12/11/2020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8363487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100" dirty="0"/>
              <a:t>Ψηφιακή εκπαίδευση</a:t>
            </a:r>
          </a:p>
        </p:txBody>
      </p:sp>
      <p:pic>
        <p:nvPicPr>
          <p:cNvPr id="1026" name="Picture 2" descr="ÎÎ¿ÏÎ¯ÏÏÎ¹, ÎÎ¹Î±Î²Î¬ÏÏÎµ, ÎÎ±Î¸Î·ÏÎ®Ï, ÎÎ¹Î²Î»Î¯Î¿, ÎÎ¹Î²Î»Î¯Î±, ÎÎ¿Î»Î»Î­Î³Î¹Î¿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658" y="2612571"/>
            <a:ext cx="2468477" cy="3672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ÎÎ¹Î²Î»Î¹Î¿Î¸Î®ÎºÎ·, La Trobe, ÎÎµÎ»Î­ÏÎ·, Î¦Î¿Î¹ÏÎ·ÏÎ­Ï, Î£ÎµÎ¹ÏÎ¬, ÎÎ½Î¸ÏÏÏÎ¿Î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719" y="1843314"/>
            <a:ext cx="5226651" cy="3484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68658" y="1843314"/>
            <a:ext cx="3029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/>
              <a:t>Ένα μάθημα…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5805719" y="5667828"/>
            <a:ext cx="3029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/>
              <a:t>… η μια Ακαδημία;</a:t>
            </a:r>
            <a:endParaRPr lang="en-US" sz="2400" dirty="0"/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B042DD32-8EB7-41A6-BA59-21FEB32B6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b="0" i="0">
                <a:solidFill>
                  <a:srgbClr val="2F3138"/>
                </a:solidFill>
                <a:effectLst/>
                <a:latin typeface="Open Sans"/>
              </a:rPr>
              <a:t> 2nd “Discuss Learning” 2020 Conference</a:t>
            </a:r>
            <a:endParaRPr lang="el-GR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433BA1C1-915E-40A0-B5D5-81CC76B94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8C4B9FD-BBCD-4D20-BE68-D5FD8F544B57}" type="slidenum">
              <a:rPr lang="el-GR" smtClean="0"/>
              <a:t>16</a:t>
            </a:fld>
            <a:endParaRPr lang="el-GR"/>
          </a:p>
        </p:txBody>
      </p:sp>
      <p:sp>
        <p:nvSpPr>
          <p:cNvPr id="15" name="Date Placeholder 5">
            <a:extLst>
              <a:ext uri="{FF2B5EF4-FFF2-40B4-BE49-F238E27FC236}">
                <a16:creationId xmlns:a16="http://schemas.microsoft.com/office/drawing/2014/main" id="{D8CE7644-80DF-4C4A-A83A-5268E343CF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l-GR"/>
              <a:t>12/11/2020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3313475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3700" dirty="0">
                <a:ea typeface="Liberation Serif" panose="02020603050405020304" pitchFamily="18" charset="0"/>
                <a:cs typeface="Liberation Serif" panose="02020603050405020304" pitchFamily="18" charset="0"/>
              </a:rPr>
              <a:t>Ερωτήσεις</a:t>
            </a:r>
            <a:endParaRPr lang="el-GR" sz="3700" dirty="0"/>
          </a:p>
        </p:txBody>
      </p:sp>
      <p:pic>
        <p:nvPicPr>
          <p:cNvPr id="8" name="Picture 7" descr="E:\project work\mini project\images (3)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9510" y="1937040"/>
            <a:ext cx="2621427" cy="4275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979277" y="2357881"/>
            <a:ext cx="7305977" cy="4134994"/>
            <a:chOff x="665785" y="2148114"/>
            <a:chExt cx="7305977" cy="4134994"/>
          </a:xfrm>
        </p:grpSpPr>
        <p:pic>
          <p:nvPicPr>
            <p:cNvPr id="9" name="Picture 1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785" y="2148114"/>
              <a:ext cx="7305977" cy="41349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665785" y="3094892"/>
              <a:ext cx="4370447" cy="12660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Εικόνα 4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023" t="-26112" b="-27340"/>
            <a:stretch/>
          </p:blipFill>
          <p:spPr bwMode="auto">
            <a:xfrm>
              <a:off x="1678990" y="2699023"/>
              <a:ext cx="3140221" cy="204819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A10718-37F9-4166-B2C8-D5AB7DC46B76}"/>
              </a:ext>
            </a:extLst>
          </p:cNvPr>
          <p:cNvSpPr txBox="1"/>
          <p:nvPr/>
        </p:nvSpPr>
        <p:spPr>
          <a:xfrm>
            <a:off x="5621020" y="2805450"/>
            <a:ext cx="1907540" cy="200055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el-GR" sz="13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Αναπληρωτής Καθηγητής</a:t>
            </a:r>
            <a:endParaRPr lang="en-US" sz="13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081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Το σύγχρονο τοπίο στην </a:t>
            </a:r>
            <a:r>
              <a:rPr lang="el-GR" dirty="0" err="1"/>
              <a:t>εξ’αποστάσεως</a:t>
            </a:r>
            <a:r>
              <a:rPr lang="el-GR" dirty="0"/>
              <a:t> εκπαίδευση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Με ψηφιακά μέσα (</a:t>
            </a:r>
            <a:r>
              <a:rPr lang="en-US" dirty="0"/>
              <a:t>e-Learning)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B9FD-BBCD-4D20-BE68-D5FD8F544B57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967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Χαρακτηριστικά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B9FD-BBCD-4D20-BE68-D5FD8F544B57}" type="slidenum">
              <a:rPr lang="el-GR" smtClean="0"/>
              <a:t>3</a:t>
            </a:fld>
            <a:endParaRPr lang="el-GR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796034256"/>
              </p:ext>
            </p:extLst>
          </p:nvPr>
        </p:nvGraphicFramePr>
        <p:xfrm>
          <a:off x="2162629" y="986971"/>
          <a:ext cx="8069942" cy="5355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50C77E48-9EC5-46CE-9ADF-BC173F69E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b="0" i="0">
                <a:solidFill>
                  <a:srgbClr val="2F3138"/>
                </a:solidFill>
                <a:effectLst/>
                <a:latin typeface="Open Sans"/>
              </a:rPr>
              <a:t> 2nd “Discuss Learning” 2020 Conference</a:t>
            </a:r>
            <a:endParaRPr lang="el-GR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5930EBBF-81FC-4B25-8CCB-CF7181D7DEDE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8C4B9FD-BBCD-4D20-BE68-D5FD8F544B57}" type="slidenum">
              <a:rPr lang="el-GR" smtClean="0"/>
              <a:pPr/>
              <a:t>3</a:t>
            </a:fld>
            <a:endParaRPr lang="el-GR"/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C2AED08E-D537-48C3-9D64-629219BA4E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l-GR"/>
              <a:t>12/11/2020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3874003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Το εκπαιδευτικό οικοσύστημα</a:t>
            </a:r>
            <a:endParaRPr lang="en-US" dirty="0"/>
          </a:p>
        </p:txBody>
      </p:sp>
      <p:sp>
        <p:nvSpPr>
          <p:cNvPr id="17" name="Content Placeholder 1"/>
          <p:cNvSpPr txBox="1">
            <a:spLocks/>
          </p:cNvSpPr>
          <p:nvPr/>
        </p:nvSpPr>
        <p:spPr>
          <a:xfrm>
            <a:off x="1273336" y="2994311"/>
            <a:ext cx="2255031" cy="88384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E1E8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E1E8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E1E8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E1E8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E1E8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l-G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Ολόκληρη η εκπαιδευτική διαδικασία διαδραματίζεται στην εκπαιδευτική πλατφόρμα. </a:t>
            </a:r>
          </a:p>
        </p:txBody>
      </p:sp>
      <p:sp>
        <p:nvSpPr>
          <p:cNvPr id="18" name="Content Placeholder 3"/>
          <p:cNvSpPr txBox="1">
            <a:spLocks/>
          </p:cNvSpPr>
          <p:nvPr/>
        </p:nvSpPr>
        <p:spPr>
          <a:xfrm>
            <a:off x="3612208" y="2994311"/>
            <a:ext cx="2156780" cy="14291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E1E8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E1E8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E1E8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E1E8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E1E8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l-G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Μεγαλύτερος έλεγχος της εκπαιδευτικής εμπειρίας των φοιτητών. Έμφαση στην ανατροφοδότηση.  </a:t>
            </a:r>
          </a:p>
          <a:p>
            <a:pPr marL="0" indent="0" algn="ctr">
              <a:buNone/>
            </a:pPr>
            <a:endParaRPr lang="el-G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Content Placeholder 4"/>
          <p:cNvSpPr txBox="1">
            <a:spLocks/>
          </p:cNvSpPr>
          <p:nvPr/>
        </p:nvSpPr>
        <p:spPr>
          <a:xfrm>
            <a:off x="5939015" y="2994311"/>
            <a:ext cx="2255031" cy="12676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E1E8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E1E8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E1E8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E1E8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E1E8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l-GR" sz="1400">
                <a:solidFill>
                  <a:schemeClr val="tx1">
                    <a:lumMod val="75000"/>
                    <a:lumOff val="25000"/>
                  </a:schemeClr>
                </a:solidFill>
              </a:rPr>
              <a:t>Ενεργοί στην εκπαιδευτική διαδικασία, συνεργάζονται, δημιουργούν, επικοινωνούν, πειραματίζονται </a:t>
            </a:r>
            <a:endParaRPr lang="el-G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8285920" y="2994311"/>
            <a:ext cx="2255031" cy="12676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E1E8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E1E8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E1E8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E1E8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E1E8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l-G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Εξατομικευμένο, σύγχρονο, </a:t>
            </a:r>
            <a:r>
              <a:rPr lang="el-GR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διαδραστικό</a:t>
            </a:r>
            <a:r>
              <a:rPr lang="el-G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ψηφιακό</a:t>
            </a:r>
          </a:p>
        </p:txBody>
      </p:sp>
      <p:sp>
        <p:nvSpPr>
          <p:cNvPr id="21" name="Content Placeholder 7"/>
          <p:cNvSpPr txBox="1">
            <a:spLocks/>
          </p:cNvSpPr>
          <p:nvPr/>
        </p:nvSpPr>
        <p:spPr>
          <a:xfrm>
            <a:off x="1139481" y="1955409"/>
            <a:ext cx="2522742" cy="105828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indent="-68580" algn="ctr" defTabSz="685800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lang="en-US" dirty="0">
                <a:solidFill>
                  <a:schemeClr val="accent2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marL="288036" indent="-137160" algn="ctr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65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marL="425196" indent="-137160" algn="ctr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562356" indent="-137160" algn="ctr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699516" indent="-137160" algn="ctr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825000" indent="-17145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975000" indent="-17145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1125000" indent="-17145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1275000" indent="-17145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r>
              <a:rPr lang="el-GR" sz="2400" dirty="0">
                <a:solidFill>
                  <a:srgbClr val="660033"/>
                </a:solidFill>
              </a:rPr>
              <a:t>Τεχνολογικό Περιβάλλον</a:t>
            </a:r>
          </a:p>
        </p:txBody>
      </p:sp>
      <p:sp>
        <p:nvSpPr>
          <p:cNvPr id="22" name="Content Placeholder 8"/>
          <p:cNvSpPr txBox="1">
            <a:spLocks/>
          </p:cNvSpPr>
          <p:nvPr/>
        </p:nvSpPr>
        <p:spPr>
          <a:xfrm>
            <a:off x="3481527" y="1955409"/>
            <a:ext cx="2479366" cy="105828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defPPr>
              <a:defRPr lang="el-GR"/>
            </a:defPPr>
            <a:lvl1pPr indent="-68580" algn="ctr" defTabSz="685800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>
                <a:solidFill>
                  <a:srgbClr val="660033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marL="288036" indent="-137160" algn="ctr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65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marL="425196" indent="-137160" algn="ctr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562356" indent="-137160" algn="ctr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699516" indent="-137160" algn="ctr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825000" indent="-17145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975000" indent="-17145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1125000" indent="-17145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1275000" indent="-17145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r>
              <a:rPr lang="el-GR" sz="2400" dirty="0"/>
              <a:t>Καθηγητής-Σύμβουλος</a:t>
            </a:r>
          </a:p>
        </p:txBody>
      </p:sp>
      <p:sp>
        <p:nvSpPr>
          <p:cNvPr id="23" name="Content Placeholder 9"/>
          <p:cNvSpPr txBox="1">
            <a:spLocks/>
          </p:cNvSpPr>
          <p:nvPr/>
        </p:nvSpPr>
        <p:spPr>
          <a:xfrm>
            <a:off x="5825261" y="2121991"/>
            <a:ext cx="2368786" cy="55046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defPPr>
              <a:defRPr lang="el-GR"/>
            </a:defPPr>
            <a:lvl1pPr indent="-68580" algn="ctr" defTabSz="685800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>
                <a:solidFill>
                  <a:srgbClr val="660033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marL="288036" indent="-137160" algn="ctr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65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marL="425196" indent="-137160" algn="ctr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562356" indent="-137160" algn="ctr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699516" indent="-137160" algn="ctr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825000" indent="-17145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975000" indent="-17145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1125000" indent="-17145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1275000" indent="-17145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r>
              <a:rPr lang="el-GR" sz="2200" dirty="0"/>
              <a:t>Εκπαιδευόμενοι</a:t>
            </a:r>
          </a:p>
        </p:txBody>
      </p:sp>
      <p:sp>
        <p:nvSpPr>
          <p:cNvPr id="24" name="Content Placeholder 10"/>
          <p:cNvSpPr txBox="1">
            <a:spLocks/>
          </p:cNvSpPr>
          <p:nvPr/>
        </p:nvSpPr>
        <p:spPr>
          <a:xfrm>
            <a:off x="8065086" y="1955409"/>
            <a:ext cx="2696700" cy="99238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defPPr>
              <a:defRPr lang="el-GR"/>
            </a:defPPr>
            <a:lvl1pPr indent="-68580" algn="ctr" defTabSz="685800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>
                <a:solidFill>
                  <a:srgbClr val="660033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marL="288036" indent="-137160" algn="ctr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65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marL="425196" indent="-137160" algn="ctr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562356" indent="-137160" algn="ctr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699516" indent="-137160" algn="ctr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825000" indent="-17145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975000" indent="-17145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1125000" indent="-17145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1275000" indent="-17145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Char char="◦"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r>
              <a:rPr lang="el-GR" sz="2400" dirty="0"/>
              <a:t>Εκπαιδευτικό Υλικό 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1463038" y="2827606"/>
            <a:ext cx="18288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776198" y="2825261"/>
            <a:ext cx="18288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152130" y="2825261"/>
            <a:ext cx="18288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8402765" y="2827606"/>
            <a:ext cx="18288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3">
            <a:extLst>
              <a:ext uri="{FF2B5EF4-FFF2-40B4-BE49-F238E27FC236}">
                <a16:creationId xmlns:a16="http://schemas.microsoft.com/office/drawing/2014/main" id="{EBB7E193-670D-4F15-A6AB-D779424BE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b="0" i="0">
                <a:solidFill>
                  <a:srgbClr val="2F3138"/>
                </a:solidFill>
                <a:effectLst/>
                <a:latin typeface="Open Sans"/>
              </a:rPr>
              <a:t> 2nd “Discuss Learning” 2020 Conference</a:t>
            </a:r>
            <a:endParaRPr lang="el-GR" dirty="0"/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CD50284E-2E6A-458B-945F-9239D0E89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8C4B9FD-BBCD-4D20-BE68-D5FD8F544B57}" type="slidenum">
              <a:rPr lang="el-GR" smtClean="0"/>
              <a:t>4</a:t>
            </a:fld>
            <a:endParaRPr lang="el-GR"/>
          </a:p>
        </p:txBody>
      </p:sp>
      <p:sp>
        <p:nvSpPr>
          <p:cNvPr id="28" name="Date Placeholder 5">
            <a:extLst>
              <a:ext uri="{FF2B5EF4-FFF2-40B4-BE49-F238E27FC236}">
                <a16:creationId xmlns:a16="http://schemas.microsoft.com/office/drawing/2014/main" id="{8BC5653D-8543-4937-A01B-1357BE48CE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l-GR"/>
              <a:t>12/11/2020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81402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Εισαγωγή νέων τεχνολογιών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732262574"/>
              </p:ext>
            </p:extLst>
          </p:nvPr>
        </p:nvGraphicFramePr>
        <p:xfrm>
          <a:off x="1378857" y="1988458"/>
          <a:ext cx="9540616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6D4BB59F-89E9-4D1C-841C-824905D42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b="0" i="0">
                <a:solidFill>
                  <a:srgbClr val="2F3138"/>
                </a:solidFill>
                <a:effectLst/>
                <a:latin typeface="Open Sans"/>
              </a:rPr>
              <a:t> 2nd “Discuss Learning” 2020 Conference</a:t>
            </a:r>
            <a:endParaRPr lang="el-GR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9179E5F4-DAF1-4CD8-BEA1-64C6005A5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8C4B9FD-BBCD-4D20-BE68-D5FD8F544B57}" type="slidenum">
              <a:rPr lang="el-GR" smtClean="0"/>
              <a:t>5</a:t>
            </a:fld>
            <a:endParaRPr lang="el-GR"/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2834EFB5-E04A-45E8-817F-18677B6155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l-GR"/>
              <a:t>12/11/2020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11883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dirty="0"/>
              <a:t>Εκπαιδευτικός Σχεδιασμός στην εξ αποστάσεων εκπαίδευση (1/2)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990242" y="1805781"/>
            <a:ext cx="5956300" cy="4435475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l-GR" sz="2100" b="1" dirty="0">
                <a:sym typeface="Wingdings" panose="05000000000000000000" pitchFamily="2" charset="2"/>
              </a:rPr>
              <a:t>Φοιτητής εξ αποστάσεως </a:t>
            </a:r>
            <a:r>
              <a:rPr lang="el-GR" sz="2100" dirty="0">
                <a:sym typeface="Wingdings" panose="05000000000000000000" pitchFamily="2" charset="2"/>
              </a:rPr>
              <a:t> αυτόνομος, ανεξάρτητος, ελέγχει μόνος του τη πορεία της μάθησής του</a:t>
            </a:r>
            <a:endParaRPr lang="el-GR" sz="1900" dirty="0"/>
          </a:p>
          <a:p>
            <a:pPr marL="0" indent="0">
              <a:buNone/>
            </a:pPr>
            <a:endParaRPr lang="el-GR" sz="2100" dirty="0"/>
          </a:p>
          <a:p>
            <a:pPr marL="0" indent="0">
              <a:buNone/>
            </a:pPr>
            <a:endParaRPr lang="el-GR" sz="2100" i="1" dirty="0"/>
          </a:p>
          <a:p>
            <a:pPr marL="0" indent="0">
              <a:buNone/>
            </a:pPr>
            <a:endParaRPr lang="el-GR" sz="2100" i="1" dirty="0"/>
          </a:p>
          <a:p>
            <a:pPr>
              <a:buFont typeface="Wingdings" panose="05000000000000000000" pitchFamily="2" charset="2"/>
              <a:buChar char="v"/>
            </a:pPr>
            <a:endParaRPr lang="el-GR" sz="2100" dirty="0"/>
          </a:p>
          <a:p>
            <a:endParaRPr lang="el-GR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245D22A-68D6-438D-853E-A58431F022CC}"/>
              </a:ext>
            </a:extLst>
          </p:cNvPr>
          <p:cNvGrpSpPr/>
          <p:nvPr/>
        </p:nvGrpSpPr>
        <p:grpSpPr>
          <a:xfrm>
            <a:off x="6809943" y="2038234"/>
            <a:ext cx="5303520" cy="3854537"/>
            <a:chOff x="6537564" y="2038234"/>
            <a:chExt cx="5303520" cy="3854537"/>
          </a:xfrm>
        </p:grpSpPr>
        <p:graphicFrame>
          <p:nvGraphicFramePr>
            <p:cNvPr id="5" name="Diagram 4"/>
            <p:cNvGraphicFramePr/>
            <p:nvPr>
              <p:extLst>
                <p:ext uri="{D42A27DB-BD31-4B8C-83A1-F6EECF244321}">
                  <p14:modId xmlns:p14="http://schemas.microsoft.com/office/powerpoint/2010/main" val="1269168270"/>
                </p:ext>
              </p:extLst>
            </p:nvPr>
          </p:nvGraphicFramePr>
          <p:xfrm>
            <a:off x="6537564" y="2038234"/>
            <a:ext cx="5303520" cy="385453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pic>
          <p:nvPicPr>
            <p:cNvPr id="1026" name="Picture 2" descr="Αποτέλεσμα εικόνας για student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33725" y="3310258"/>
              <a:ext cx="1030777" cy="13104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Ορθογώνιο 5"/>
          <p:cNvSpPr/>
          <p:nvPr/>
        </p:nvSpPr>
        <p:spPr>
          <a:xfrm>
            <a:off x="1689788" y="2817817"/>
            <a:ext cx="5256754" cy="984881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el-GR" sz="2000" i="1" dirty="0"/>
              <a:t>Πώς θα αναπτύξει αυτές τις δεξιότητες; 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l-GR" b="1" dirty="0">
                <a:solidFill>
                  <a:schemeClr val="tx1"/>
                </a:solidFill>
              </a:rPr>
              <a:t>Θα πρέπει να γνωρίζει τη πορεία των σπουδών του 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92631932-79C3-4C4D-80F3-8E1285D76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b="0" i="0">
                <a:solidFill>
                  <a:srgbClr val="2F3138"/>
                </a:solidFill>
                <a:effectLst/>
                <a:latin typeface="Open Sans"/>
              </a:rPr>
              <a:t> 2nd “Discuss Learning” 2020 Conference</a:t>
            </a:r>
            <a:endParaRPr lang="el-GR" dirty="0"/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11D78764-AAC8-4912-A13B-1055BD391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8C4B9FD-BBCD-4D20-BE68-D5FD8F544B57}" type="slidenum">
              <a:rPr lang="el-GR" smtClean="0"/>
              <a:t>6</a:t>
            </a:fld>
            <a:endParaRPr lang="el-GR"/>
          </a:p>
        </p:txBody>
      </p:sp>
      <p:sp>
        <p:nvSpPr>
          <p:cNvPr id="13" name="Date Placeholder 5">
            <a:extLst>
              <a:ext uri="{FF2B5EF4-FFF2-40B4-BE49-F238E27FC236}">
                <a16:creationId xmlns:a16="http://schemas.microsoft.com/office/drawing/2014/main" id="{E8AF7C50-337F-41A6-9696-54D6EA8B7E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l-GR"/>
              <a:t>12/11/2020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6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dirty="0"/>
              <a:t>Εκπαιδευτικός Σχεδιασμός στην εξ αποστάσεως εκπαίδευση (2/2)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838200" y="1780201"/>
            <a:ext cx="5456238" cy="311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l-GR" sz="2000" dirty="0"/>
              <a:t>Έλλειψη παράδοσης και συνεχούς επικοινωνίας και αλληλεπίδρασης με εκπαιδευτή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l-GR" sz="2000" i="1" dirty="0"/>
              <a:t>Το εκπαιδευτικό υλικό αποτελεί </a:t>
            </a:r>
            <a:r>
              <a:rPr lang="el-GR" sz="2000" b="1" i="1" dirty="0"/>
              <a:t>κύριο άξονα </a:t>
            </a:r>
            <a:r>
              <a:rPr lang="el-GR" sz="2000" i="1" dirty="0"/>
              <a:t>στη διαδικασία της εξ αποστάσεως εκπαίδευσης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l-GR" sz="2000" i="1" dirty="0"/>
              <a:t>Τα σύγχρονα ψηφιακά εκπαιδευτικά μέσα και μεθοδολογίες αποτελούν επίσης πυλώνα της τεχνολογικά υποστηριζόμενης μάθησης 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l-GR" sz="2000" dirty="0">
              <a:solidFill>
                <a:schemeClr val="tx1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853753904"/>
              </p:ext>
            </p:extLst>
          </p:nvPr>
        </p:nvGraphicFramePr>
        <p:xfrm>
          <a:off x="4057691" y="1446902"/>
          <a:ext cx="9868392" cy="4819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79CC4134-54C7-4160-886C-99EB00B4E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b="0" i="0">
                <a:solidFill>
                  <a:srgbClr val="2F3138"/>
                </a:solidFill>
                <a:effectLst/>
                <a:latin typeface="Open Sans"/>
              </a:rPr>
              <a:t> 2nd “Discuss Learning” 2020 Conference</a:t>
            </a:r>
            <a:endParaRPr lang="el-GR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1BE6324A-73BF-49D8-A87A-287055FAE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8C4B9FD-BBCD-4D20-BE68-D5FD8F544B57}" type="slidenum">
              <a:rPr lang="el-GR" smtClean="0"/>
              <a:t>7</a:t>
            </a:fld>
            <a:endParaRPr lang="el-GR"/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CD312180-E8A5-4C41-B56F-2C1B3DA751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l-GR"/>
              <a:t>12/11/2020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7503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100" dirty="0"/>
              <a:t>Ψηφιακή μάθηση - </a:t>
            </a:r>
            <a:r>
              <a:rPr lang="en-US" sz="4100" dirty="0"/>
              <a:t>O</a:t>
            </a:r>
            <a:r>
              <a:rPr lang="el-GR" sz="4100" dirty="0"/>
              <a:t> ρόλος του </a:t>
            </a:r>
            <a:r>
              <a:rPr lang="en-GB" sz="4100" dirty="0"/>
              <a:t>LMS</a:t>
            </a:r>
            <a:endParaRPr lang="el-GR" sz="4100" dirty="0"/>
          </a:p>
        </p:txBody>
      </p:sp>
      <p:pic>
        <p:nvPicPr>
          <p:cNvPr id="1026" name="Picture 2" descr="Top 8 Benefits of integrating Learning Management System (#LMS) in the  educational institutions… | Learning management system, Integrated  learning, Blended learning">
            <a:extLst>
              <a:ext uri="{FF2B5EF4-FFF2-40B4-BE49-F238E27FC236}">
                <a16:creationId xmlns:a16="http://schemas.microsoft.com/office/drawing/2014/main" id="{409B613B-B775-4AA3-B101-ACCEC106F0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206" y="1410511"/>
            <a:ext cx="5707587" cy="494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B39CA080-E8FD-42F0-948F-B3E992FCF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b="0" i="0">
                <a:solidFill>
                  <a:srgbClr val="2F3138"/>
                </a:solidFill>
                <a:effectLst/>
                <a:latin typeface="Open Sans"/>
              </a:rPr>
              <a:t> 2nd “Discuss Learning” 2020 Conference</a:t>
            </a:r>
            <a:endParaRPr lang="el-GR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9C90DC9C-D65B-44AD-9028-0B01153C9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8C4B9FD-BBCD-4D20-BE68-D5FD8F544B57}" type="slidenum">
              <a:rPr lang="el-GR" smtClean="0"/>
              <a:t>8</a:t>
            </a:fld>
            <a:endParaRPr lang="el-GR"/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A3734BE0-928C-4662-8046-FF04D333AD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l-GR"/>
              <a:t>12/11/2020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19269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100" dirty="0"/>
              <a:t>Νέες τάσεις στην εκπαίδευση - </a:t>
            </a:r>
            <a:r>
              <a:rPr lang="en-US" sz="4100" dirty="0"/>
              <a:t>O</a:t>
            </a:r>
            <a:r>
              <a:rPr lang="el-GR" sz="4100" dirty="0"/>
              <a:t> ρόλος των </a:t>
            </a:r>
            <a:r>
              <a:rPr lang="en-US" sz="4100" dirty="0"/>
              <a:t>MOOC</a:t>
            </a:r>
            <a:endParaRPr lang="el-GR" sz="41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Συμβολή και αξιοποίηση του οικοσυστήματος των ανοικτών εκπαιδευτικών πόρων</a:t>
            </a:r>
          </a:p>
          <a:p>
            <a:r>
              <a:rPr lang="el-GR" dirty="0"/>
              <a:t>Πρόσβαση και διάχυση γνώσης σε μεγάλες ομάδες πληθυσμού</a:t>
            </a:r>
          </a:p>
          <a:p>
            <a:r>
              <a:rPr lang="el-GR" dirty="0"/>
              <a:t>Ανάδειξη διακριτικών χαρακτηριστικών και βελτίωση της φήμης των εκπαιδευτικών φορέων που τα υποστηρίζουν</a:t>
            </a:r>
          </a:p>
          <a:p>
            <a:r>
              <a:rPr lang="el-GR" dirty="0"/>
              <a:t>Αξιοποίηση των στατιστικών χρήσης και της ανατροφοδότησης από την μεγάλης κλίμακας διάθεση μαθημάτων</a:t>
            </a:r>
            <a:br>
              <a:rPr lang="en-US" dirty="0"/>
            </a:br>
            <a:endParaRPr lang="el-GR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00093A17-EDEA-4BA4-ACB3-9C961E562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b="0" i="0">
                <a:solidFill>
                  <a:srgbClr val="2F3138"/>
                </a:solidFill>
                <a:effectLst/>
                <a:latin typeface="Open Sans"/>
              </a:rPr>
              <a:t> 2nd “Discuss Learning” 2020 Conference</a:t>
            </a:r>
            <a:endParaRPr lang="el-GR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865D7330-733B-493A-A528-A879FA061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8C4B9FD-BBCD-4D20-BE68-D5FD8F544B57}" type="slidenum">
              <a:rPr lang="el-GR" smtClean="0"/>
              <a:t>9</a:t>
            </a:fld>
            <a:endParaRPr lang="el-GR"/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2C0CFF53-86BE-4668-A0B9-A7C3C14C52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l-GR"/>
              <a:t>12/11/2020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832292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C1799F7-B698-4182-9425-05B70A6FFCD6}" vid="{1CE26449-DB6F-4F43-97D8-53CDEB0810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Έγγραφο" ma:contentTypeID="0x0101008AA9389C75F2AA46A7B1CB927C6FF2D4" ma:contentTypeVersion="13" ma:contentTypeDescription="Δημιουργία νέου εγγράφου" ma:contentTypeScope="" ma:versionID="db4e6c251aedd4c8d40194d0d99c8725">
  <xsd:schema xmlns:xsd="http://www.w3.org/2001/XMLSchema" xmlns:xs="http://www.w3.org/2001/XMLSchema" xmlns:p="http://schemas.microsoft.com/office/2006/metadata/properties" xmlns:ns3="3ee8b910-2f2c-44c0-9265-bdd79da590ab" xmlns:ns4="fb8ba53d-021d-4c4f-bc76-9049e073384e" targetNamespace="http://schemas.microsoft.com/office/2006/metadata/properties" ma:root="true" ma:fieldsID="60f82b2676d78d6bccea479b57f60622" ns3:_="" ns4:_="">
    <xsd:import namespace="3ee8b910-2f2c-44c0-9265-bdd79da590ab"/>
    <xsd:import namespace="fb8ba53d-021d-4c4f-bc76-9049e073384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e8b910-2f2c-44c0-9265-bdd79da590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8ba53d-021d-4c4f-bc76-9049e073384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Κοινή χρήση με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Κοινή χρήση με λεπτομέρειες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Κοινή χρήση κατακερματισμού υπόδειξης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Τύπος περιεχομένου"/>
        <xsd:element ref="dc:title" minOccurs="0" maxOccurs="1" ma:index="4" ma:displayName="Τίτλο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22D1F32-6CB6-4256-A906-7323E60ECE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e8b910-2f2c-44c0-9265-bdd79da590ab"/>
    <ds:schemaRef ds:uri="fb8ba53d-021d-4c4f-bc76-9049e073384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F82E006-18E4-431A-A41D-45A02581A3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2378970-AA6C-4C57-AC56-F946C5B6C46D}">
  <ds:schemaRefs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3ee8b910-2f2c-44c0-9265-bdd79da590ab"/>
    <ds:schemaRef ds:uri="http://purl.org/dc/terms/"/>
    <ds:schemaRef ds:uri="fb8ba53d-021d-4c4f-bc76-9049e073384e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3083</TotalTime>
  <Words>1386</Words>
  <Application>Microsoft Office PowerPoint</Application>
  <PresentationFormat>Widescreen</PresentationFormat>
  <Paragraphs>190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Calibri</vt:lpstr>
      <vt:lpstr>Calibri Light</vt:lpstr>
      <vt:lpstr>Open Sans</vt:lpstr>
      <vt:lpstr>Segoe UI Black</vt:lpstr>
      <vt:lpstr>Symbol</vt:lpstr>
      <vt:lpstr>Times New Roman</vt:lpstr>
      <vt:lpstr>Wingdings</vt:lpstr>
      <vt:lpstr>Office Theme</vt:lpstr>
      <vt:lpstr>Εκπαιδευτικά μέσα και μεθοδολογίες στην ψηφιακή εξ αποστάσεως εκπαίδευση  Η εμπειρία του έργου FAVILLE</vt:lpstr>
      <vt:lpstr>Το σύγχρονο τοπίο στην εξ’αποστάσεως εκπαίδευση</vt:lpstr>
      <vt:lpstr>Χαρακτηριστικά</vt:lpstr>
      <vt:lpstr>Το εκπαιδευτικό οικοσύστημα</vt:lpstr>
      <vt:lpstr>Εισαγωγή νέων τεχνολογιών</vt:lpstr>
      <vt:lpstr>Εκπαιδευτικός Σχεδιασμός στην εξ αποστάσεων εκπαίδευση (1/2)</vt:lpstr>
      <vt:lpstr>Εκπαιδευτικός Σχεδιασμός στην εξ αποστάσεως εκπαίδευση (2/2)</vt:lpstr>
      <vt:lpstr>Ψηφιακή μάθηση - O ρόλος του LMS</vt:lpstr>
      <vt:lpstr>Νέες τάσεις στην εκπαίδευση - O ρόλος των MOOC</vt:lpstr>
      <vt:lpstr>Πλεονεκτήματα MOOC</vt:lpstr>
      <vt:lpstr>Αναμενόμενα αποτελέσματα</vt:lpstr>
      <vt:lpstr>Η προσέγγιση του FAVILLE</vt:lpstr>
      <vt:lpstr>Οι ανάγκες του εκπαιδευόμενου</vt:lpstr>
      <vt:lpstr>Οι ρόλοι των εκπαιδευτών</vt:lpstr>
      <vt:lpstr>Ο ρόλος του virtual learning facilitator</vt:lpstr>
      <vt:lpstr>Ψηφιακή εκπαίδευση</vt:lpstr>
      <vt:lpstr>Ερωτήσεις</vt:lpstr>
    </vt:vector>
  </TitlesOfParts>
  <Company>ΕΕΥΕΜ/ΕΑΠ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Elias C. Stavropoulos</dc:creator>
  <cp:lastModifiedBy>Eirini Gkotsi</cp:lastModifiedBy>
  <cp:revision>107</cp:revision>
  <dcterms:created xsi:type="dcterms:W3CDTF">2016-10-18T07:42:06Z</dcterms:created>
  <dcterms:modified xsi:type="dcterms:W3CDTF">2020-11-12T07:22:18Z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0x0101008AA9389C75F2AA46A7B1CB927C6FF2D4</vt:lpwstr>
  </property>
</Properties>
</file>