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0" r:id="rId1"/>
  </p:sldMasterIdLst>
  <p:handoutMasterIdLst>
    <p:handoutMasterId r:id="rId29"/>
  </p:handoutMasterIdLst>
  <p:sldIdLst>
    <p:sldId id="256" r:id="rId2"/>
    <p:sldId id="262" r:id="rId3"/>
    <p:sldId id="263" r:id="rId4"/>
    <p:sldId id="264" r:id="rId5"/>
    <p:sldId id="286"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8" r:id="rId19"/>
    <p:sldId id="277" r:id="rId20"/>
    <p:sldId id="279" r:id="rId21"/>
    <p:sldId id="280" r:id="rId22"/>
    <p:sldId id="281" r:id="rId23"/>
    <p:sldId id="285" r:id="rId24"/>
    <p:sldId id="282" r:id="rId25"/>
    <p:sldId id="287" r:id="rId26"/>
    <p:sldId id="284" r:id="rId27"/>
    <p:sldId id="283"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17A"/>
    <a:srgbClr val="1B556F"/>
    <a:srgbClr val="1B676F"/>
    <a:srgbClr val="18808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B174CB-057D-1C55-3C05-F9F2876DBEA6}" v="10" dt="2020-11-11T15:39:18.279"/>
    <p1510:client id="{EA3F4F3E-D474-46E4-89AC-DA8CC0C017E9}" v="28" dt="2020-11-12T12:36:38.1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4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ssa Kazantzidou" userId="S::natassa.kazantzidou@idecsa.onmicrosoft.com::1d2ede63-9d89-40b6-a82e-c28e48668b67" providerId="AD" clId="Web-{CAFE2063-F332-2793-866B-4A1CE0789747}"/>
    <pc:docChg chg="delSld modSld">
      <pc:chgData name="Natassa Kazantzidou" userId="S::natassa.kazantzidou@idecsa.onmicrosoft.com::1d2ede63-9d89-40b6-a82e-c28e48668b67" providerId="AD" clId="Web-{CAFE2063-F332-2793-866B-4A1CE0789747}" dt="2020-11-10T09:50:44.028" v="20"/>
      <pc:docMkLst>
        <pc:docMk/>
      </pc:docMkLst>
      <pc:sldChg chg="del">
        <pc:chgData name="Natassa Kazantzidou" userId="S::natassa.kazantzidou@idecsa.onmicrosoft.com::1d2ede63-9d89-40b6-a82e-c28e48668b67" providerId="AD" clId="Web-{CAFE2063-F332-2793-866B-4A1CE0789747}" dt="2020-11-10T09:50:44.028" v="20"/>
        <pc:sldMkLst>
          <pc:docMk/>
          <pc:sldMk cId="1191251110" sldId="261"/>
        </pc:sldMkLst>
      </pc:sldChg>
      <pc:sldChg chg="addSp delSp modSp mod modClrScheme chgLayout">
        <pc:chgData name="Natassa Kazantzidou" userId="S::natassa.kazantzidou@idecsa.onmicrosoft.com::1d2ede63-9d89-40b6-a82e-c28e48668b67" providerId="AD" clId="Web-{CAFE2063-F332-2793-866B-4A1CE0789747}" dt="2020-11-10T09:50:23.043" v="19" actId="14100"/>
        <pc:sldMkLst>
          <pc:docMk/>
          <pc:sldMk cId="2487262630" sldId="262"/>
        </pc:sldMkLst>
        <pc:spChg chg="mod ord">
          <ac:chgData name="Natassa Kazantzidou" userId="S::natassa.kazantzidou@idecsa.onmicrosoft.com::1d2ede63-9d89-40b6-a82e-c28e48668b67" providerId="AD" clId="Web-{CAFE2063-F332-2793-866B-4A1CE0789747}" dt="2020-11-10T09:50:19.637" v="18" actId="1076"/>
          <ac:spMkLst>
            <pc:docMk/>
            <pc:sldMk cId="2487262630" sldId="262"/>
            <ac:spMk id="2" creationId="{A8ACE878-0B6B-4806-98AD-410762D32AB7}"/>
          </ac:spMkLst>
        </pc:spChg>
        <pc:spChg chg="add del">
          <ac:chgData name="Natassa Kazantzidou" userId="S::natassa.kazantzidou@idecsa.onmicrosoft.com::1d2ede63-9d89-40b6-a82e-c28e48668b67" providerId="AD" clId="Web-{CAFE2063-F332-2793-866B-4A1CE0789747}" dt="2020-11-10T09:48:59.573" v="1"/>
          <ac:spMkLst>
            <pc:docMk/>
            <pc:sldMk cId="2487262630" sldId="262"/>
            <ac:spMk id="6" creationId="{713F4E46-26F4-4693-888F-8E5088F71BAB}"/>
          </ac:spMkLst>
        </pc:spChg>
        <pc:spChg chg="add mod ord">
          <ac:chgData name="Natassa Kazantzidou" userId="S::natassa.kazantzidou@idecsa.onmicrosoft.com::1d2ede63-9d89-40b6-a82e-c28e48668b67" providerId="AD" clId="Web-{CAFE2063-F332-2793-866B-4A1CE0789747}" dt="2020-11-10T09:50:23.043" v="19" actId="14100"/>
          <ac:spMkLst>
            <pc:docMk/>
            <pc:sldMk cId="2487262630" sldId="262"/>
            <ac:spMk id="7" creationId="{6DEFB184-1C48-490B-8912-48DE3B2F176D}"/>
          </ac:spMkLst>
        </pc:spChg>
        <pc:picChg chg="del">
          <ac:chgData name="Natassa Kazantzidou" userId="S::natassa.kazantzidou@idecsa.onmicrosoft.com::1d2ede63-9d89-40b6-a82e-c28e48668b67" providerId="AD" clId="Web-{CAFE2063-F332-2793-866B-4A1CE0789747}" dt="2020-11-10T09:50:02.574" v="10"/>
          <ac:picMkLst>
            <pc:docMk/>
            <pc:sldMk cId="2487262630" sldId="262"/>
            <ac:picMk id="3" creationId="{88ECE164-4DB8-4912-876D-D34527A11AF3}"/>
          </ac:picMkLst>
        </pc:picChg>
        <pc:picChg chg="mod">
          <ac:chgData name="Natassa Kazantzidou" userId="S::natassa.kazantzidou@idecsa.onmicrosoft.com::1d2ede63-9d89-40b6-a82e-c28e48668b67" providerId="AD" clId="Web-{CAFE2063-F332-2793-866B-4A1CE0789747}" dt="2020-11-10T09:50:15.762" v="17" actId="1076"/>
          <ac:picMkLst>
            <pc:docMk/>
            <pc:sldMk cId="2487262630" sldId="262"/>
            <ac:picMk id="4" creationId="{398EDE4F-0AF9-41F4-ABD8-309CF8038316}"/>
          </ac:picMkLst>
        </pc:picChg>
        <pc:picChg chg="del">
          <ac:chgData name="Natassa Kazantzidou" userId="S::natassa.kazantzidou@idecsa.onmicrosoft.com::1d2ede63-9d89-40b6-a82e-c28e48668b67" providerId="AD" clId="Web-{CAFE2063-F332-2793-866B-4A1CE0789747}" dt="2020-11-10T09:50:05.449" v="12"/>
          <ac:picMkLst>
            <pc:docMk/>
            <pc:sldMk cId="2487262630" sldId="262"/>
            <ac:picMk id="5" creationId="{A1473BDC-40C5-4197-9990-580332951291}"/>
          </ac:picMkLst>
        </pc:picChg>
        <pc:picChg chg="del">
          <ac:chgData name="Natassa Kazantzidou" userId="S::natassa.kazantzidou@idecsa.onmicrosoft.com::1d2ede63-9d89-40b6-a82e-c28e48668b67" providerId="AD" clId="Web-{CAFE2063-F332-2793-866B-4A1CE0789747}" dt="2020-11-10T09:50:03.652" v="11"/>
          <ac:picMkLst>
            <pc:docMk/>
            <pc:sldMk cId="2487262630" sldId="262"/>
            <ac:picMk id="10" creationId="{0645E267-8F73-4E0C-B368-C8848676FEE1}"/>
          </ac:picMkLst>
        </pc:picChg>
        <pc:picChg chg="del">
          <ac:chgData name="Natassa Kazantzidou" userId="S::natassa.kazantzidou@idecsa.onmicrosoft.com::1d2ede63-9d89-40b6-a82e-c28e48668b67" providerId="AD" clId="Web-{CAFE2063-F332-2793-866B-4A1CE0789747}" dt="2020-11-10T09:50:05.824" v="13"/>
          <ac:picMkLst>
            <pc:docMk/>
            <pc:sldMk cId="2487262630" sldId="262"/>
            <ac:picMk id="15" creationId="{865B0A2F-D7AC-4151-8862-28B809FC4B6E}"/>
          </ac:picMkLst>
        </pc:picChg>
        <pc:picChg chg="del">
          <ac:chgData name="Natassa Kazantzidou" userId="S::natassa.kazantzidou@idecsa.onmicrosoft.com::1d2ede63-9d89-40b6-a82e-c28e48668b67" providerId="AD" clId="Web-{CAFE2063-F332-2793-866B-4A1CE0789747}" dt="2020-11-10T09:50:06.699" v="14"/>
          <ac:picMkLst>
            <pc:docMk/>
            <pc:sldMk cId="2487262630" sldId="262"/>
            <ac:picMk id="23" creationId="{4132D9D5-6AA1-4644-B404-2A7D5646F506}"/>
          </ac:picMkLst>
        </pc:picChg>
      </pc:sldChg>
    </pc:docChg>
  </pc:docChgLst>
  <pc:docChgLst>
    <pc:chgData name="Lila Anthopoulou" userId="S::lila.anthopoulou@idecsa.onmicrosoft.com::07752f7b-a0e8-4769-9c75-88dece540405" providerId="AD" clId="Web-{D960C6C3-3916-D157-3FC9-AC2896EC61F9}"/>
    <pc:docChg chg="modSld">
      <pc:chgData name="Lila Anthopoulou" userId="S::lila.anthopoulou@idecsa.onmicrosoft.com::07752f7b-a0e8-4769-9c75-88dece540405" providerId="AD" clId="Web-{D960C6C3-3916-D157-3FC9-AC2896EC61F9}" dt="2020-11-06T07:54:12.127" v="10"/>
      <pc:docMkLst>
        <pc:docMk/>
      </pc:docMkLst>
      <pc:sldChg chg="addSp delSp modSp">
        <pc:chgData name="Lila Anthopoulou" userId="S::lila.anthopoulou@idecsa.onmicrosoft.com::07752f7b-a0e8-4769-9c75-88dece540405" providerId="AD" clId="Web-{D960C6C3-3916-D157-3FC9-AC2896EC61F9}" dt="2020-11-06T07:54:05.330" v="8" actId="14100"/>
        <pc:sldMkLst>
          <pc:docMk/>
          <pc:sldMk cId="1191251110" sldId="261"/>
        </pc:sldMkLst>
        <pc:picChg chg="add del mod">
          <ac:chgData name="Lila Anthopoulou" userId="S::lila.anthopoulou@idecsa.onmicrosoft.com::07752f7b-a0e8-4769-9c75-88dece540405" providerId="AD" clId="Web-{D960C6C3-3916-D157-3FC9-AC2896EC61F9}" dt="2020-11-06T07:53:41.517" v="4"/>
          <ac:picMkLst>
            <pc:docMk/>
            <pc:sldMk cId="1191251110" sldId="261"/>
            <ac:picMk id="11" creationId="{55721335-1F2A-493A-80D3-7FB1E8C3CE1F}"/>
          </ac:picMkLst>
        </pc:picChg>
        <pc:picChg chg="del">
          <ac:chgData name="Lila Anthopoulou" userId="S::lila.anthopoulou@idecsa.onmicrosoft.com::07752f7b-a0e8-4769-9c75-88dece540405" providerId="AD" clId="Web-{D960C6C3-3916-D157-3FC9-AC2896EC61F9}" dt="2020-11-06T07:53:25.517" v="0"/>
          <ac:picMkLst>
            <pc:docMk/>
            <pc:sldMk cId="1191251110" sldId="261"/>
            <ac:picMk id="13" creationId="{5049B609-C4CC-4FAB-BD32-A91EA7013263}"/>
          </ac:picMkLst>
        </pc:picChg>
        <pc:picChg chg="add mod">
          <ac:chgData name="Lila Anthopoulou" userId="S::lila.anthopoulou@idecsa.onmicrosoft.com::07752f7b-a0e8-4769-9c75-88dece540405" providerId="AD" clId="Web-{D960C6C3-3916-D157-3FC9-AC2896EC61F9}" dt="2020-11-06T07:54:05.330" v="8" actId="14100"/>
          <ac:picMkLst>
            <pc:docMk/>
            <pc:sldMk cId="1191251110" sldId="261"/>
            <ac:picMk id="14" creationId="{7164F979-571C-468F-9AF1-03669EBAABAE}"/>
          </ac:picMkLst>
        </pc:picChg>
      </pc:sldChg>
      <pc:sldChg chg="addSp delSp">
        <pc:chgData name="Lila Anthopoulou" userId="S::lila.anthopoulou@idecsa.onmicrosoft.com::07752f7b-a0e8-4769-9c75-88dece540405" providerId="AD" clId="Web-{D960C6C3-3916-D157-3FC9-AC2896EC61F9}" dt="2020-11-06T07:54:12.127" v="10"/>
        <pc:sldMkLst>
          <pc:docMk/>
          <pc:sldMk cId="2487262630" sldId="262"/>
        </pc:sldMkLst>
        <pc:picChg chg="add">
          <ac:chgData name="Lila Anthopoulou" userId="S::lila.anthopoulou@idecsa.onmicrosoft.com::07752f7b-a0e8-4769-9c75-88dece540405" providerId="AD" clId="Web-{D960C6C3-3916-D157-3FC9-AC2896EC61F9}" dt="2020-11-06T07:54:12.127" v="10"/>
          <ac:picMkLst>
            <pc:docMk/>
            <pc:sldMk cId="2487262630" sldId="262"/>
            <ac:picMk id="5" creationId="{A1473BDC-40C5-4197-9990-580332951291}"/>
          </ac:picMkLst>
        </pc:picChg>
        <pc:picChg chg="del">
          <ac:chgData name="Lila Anthopoulou" userId="S::lila.anthopoulou@idecsa.onmicrosoft.com::07752f7b-a0e8-4769-9c75-88dece540405" providerId="AD" clId="Web-{D960C6C3-3916-D157-3FC9-AC2896EC61F9}" dt="2020-11-06T07:54:11.612" v="9"/>
          <ac:picMkLst>
            <pc:docMk/>
            <pc:sldMk cId="2487262630" sldId="262"/>
            <ac:picMk id="21" creationId="{FD4F4B00-42DB-4A0B-81D3-895A46290C01}"/>
          </ac:picMkLst>
        </pc:picChg>
      </pc:sldChg>
    </pc:docChg>
  </pc:docChgLst>
  <pc:docChgLst>
    <pc:chgData name="Lila Anthopoulou" userId="S::lila.anthopoulou@idecsa.onmicrosoft.com::07752f7b-a0e8-4769-9c75-88dece540405" providerId="AD" clId="Web-{C5F2BCEB-7A38-5ADA-56C7-DABABE329959}"/>
    <pc:docChg chg="modSld">
      <pc:chgData name="Lila Anthopoulou" userId="S::lila.anthopoulou@idecsa.onmicrosoft.com::07752f7b-a0e8-4769-9c75-88dece540405" providerId="AD" clId="Web-{C5F2BCEB-7A38-5ADA-56C7-DABABE329959}" dt="2020-11-05T08:59:13.411" v="16" actId="14100"/>
      <pc:docMkLst>
        <pc:docMk/>
      </pc:docMkLst>
      <pc:sldChg chg="addSp modSp">
        <pc:chgData name="Lila Anthopoulou" userId="S::lila.anthopoulou@idecsa.onmicrosoft.com::07752f7b-a0e8-4769-9c75-88dece540405" providerId="AD" clId="Web-{C5F2BCEB-7A38-5ADA-56C7-DABABE329959}" dt="2020-11-05T08:52:48.782" v="3" actId="1076"/>
        <pc:sldMkLst>
          <pc:docMk/>
          <pc:sldMk cId="1317616038" sldId="256"/>
        </pc:sldMkLst>
        <pc:picChg chg="add mod">
          <ac:chgData name="Lila Anthopoulou" userId="S::lila.anthopoulou@idecsa.onmicrosoft.com::07752f7b-a0e8-4769-9c75-88dece540405" providerId="AD" clId="Web-{C5F2BCEB-7A38-5ADA-56C7-DABABE329959}" dt="2020-11-05T08:52:46.251" v="2" actId="1076"/>
          <ac:picMkLst>
            <pc:docMk/>
            <pc:sldMk cId="1317616038" sldId="256"/>
            <ac:picMk id="5" creationId="{7D9C5C6B-B215-48B2-AF0D-57EA69BBA3BA}"/>
          </ac:picMkLst>
        </pc:picChg>
        <pc:picChg chg="mod">
          <ac:chgData name="Lila Anthopoulou" userId="S::lila.anthopoulou@idecsa.onmicrosoft.com::07752f7b-a0e8-4769-9c75-88dece540405" providerId="AD" clId="Web-{C5F2BCEB-7A38-5ADA-56C7-DABABE329959}" dt="2020-11-05T08:52:48.782" v="3" actId="1076"/>
          <ac:picMkLst>
            <pc:docMk/>
            <pc:sldMk cId="1317616038" sldId="256"/>
            <ac:picMk id="18" creationId="{321F690E-0082-4225-87C7-9EE9B80592CC}"/>
          </ac:picMkLst>
        </pc:picChg>
      </pc:sldChg>
      <pc:sldChg chg="addSp delSp modSp">
        <pc:chgData name="Lila Anthopoulou" userId="S::lila.anthopoulou@idecsa.onmicrosoft.com::07752f7b-a0e8-4769-9c75-88dece540405" providerId="AD" clId="Web-{C5F2BCEB-7A38-5ADA-56C7-DABABE329959}" dt="2020-11-05T08:59:13.411" v="16" actId="14100"/>
        <pc:sldMkLst>
          <pc:docMk/>
          <pc:sldMk cId="1191251110" sldId="261"/>
        </pc:sldMkLst>
        <pc:picChg chg="mod">
          <ac:chgData name="Lila Anthopoulou" userId="S::lila.anthopoulou@idecsa.onmicrosoft.com::07752f7b-a0e8-4769-9c75-88dece540405" providerId="AD" clId="Web-{C5F2BCEB-7A38-5ADA-56C7-DABABE329959}" dt="2020-11-05T08:53:42.361" v="13" actId="1076"/>
          <ac:picMkLst>
            <pc:docMk/>
            <pc:sldMk cId="1191251110" sldId="261"/>
            <ac:picMk id="5" creationId="{30CDE65C-D696-46B6-BE35-3A0AC4D2F0FE}"/>
          </ac:picMkLst>
        </pc:picChg>
        <pc:picChg chg="add del mod">
          <ac:chgData name="Lila Anthopoulou" userId="S::lila.anthopoulou@idecsa.onmicrosoft.com::07752f7b-a0e8-4769-9c75-88dece540405" providerId="AD" clId="Web-{C5F2BCEB-7A38-5ADA-56C7-DABABE329959}" dt="2020-11-05T08:59:08.895" v="15"/>
          <ac:picMkLst>
            <pc:docMk/>
            <pc:sldMk cId="1191251110" sldId="261"/>
            <ac:picMk id="11" creationId="{FFB730A0-0941-4E78-8D33-559BE74C9B3F}"/>
          </ac:picMkLst>
        </pc:picChg>
        <pc:picChg chg="add mod ord">
          <ac:chgData name="Lila Anthopoulou" userId="S::lila.anthopoulou@idecsa.onmicrosoft.com::07752f7b-a0e8-4769-9c75-88dece540405" providerId="AD" clId="Web-{C5F2BCEB-7A38-5ADA-56C7-DABABE329959}" dt="2020-11-05T08:59:13.411" v="16" actId="14100"/>
          <ac:picMkLst>
            <pc:docMk/>
            <pc:sldMk cId="1191251110" sldId="261"/>
            <ac:picMk id="12" creationId="{5BDB2FBD-CF84-44BA-AC89-C8E04BE8E366}"/>
          </ac:picMkLst>
        </pc:picChg>
        <pc:picChg chg="mod">
          <ac:chgData name="Lila Anthopoulou" userId="S::lila.anthopoulou@idecsa.onmicrosoft.com::07752f7b-a0e8-4769-9c75-88dece540405" providerId="AD" clId="Web-{C5F2BCEB-7A38-5ADA-56C7-DABABE329959}" dt="2020-11-05T08:53:10.939" v="6" actId="1076"/>
          <ac:picMkLst>
            <pc:docMk/>
            <pc:sldMk cId="1191251110" sldId="261"/>
            <ac:picMk id="13" creationId="{5049B609-C4CC-4FAB-BD32-A91EA7013263}"/>
          </ac:picMkLst>
        </pc:picChg>
      </pc:sldChg>
    </pc:docChg>
  </pc:docChgLst>
  <pc:docChgLst>
    <pc:chgData name="Lila Anthopoulou" userId="S::lila.anthopoulou@idecsa.onmicrosoft.com::07752f7b-a0e8-4769-9c75-88dece540405" providerId="AD" clId="Web-{2AFC59F0-C7D6-9062-7E3A-CE0A45EFD3B4}"/>
    <pc:docChg chg="modSld">
      <pc:chgData name="Lila Anthopoulou" userId="S::lila.anthopoulou@idecsa.onmicrosoft.com::07752f7b-a0e8-4769-9c75-88dece540405" providerId="AD" clId="Web-{2AFC59F0-C7D6-9062-7E3A-CE0A45EFD3B4}" dt="2020-11-05T11:02:28.839" v="25"/>
      <pc:docMkLst>
        <pc:docMk/>
      </pc:docMkLst>
      <pc:sldChg chg="modSp">
        <pc:chgData name="Lila Anthopoulou" userId="S::lila.anthopoulou@idecsa.onmicrosoft.com::07752f7b-a0e8-4769-9c75-88dece540405" providerId="AD" clId="Web-{2AFC59F0-C7D6-9062-7E3A-CE0A45EFD3B4}" dt="2020-11-05T11:00:19.113" v="13" actId="1076"/>
        <pc:sldMkLst>
          <pc:docMk/>
          <pc:sldMk cId="1191251110" sldId="261"/>
        </pc:sldMkLst>
        <pc:picChg chg="mod">
          <ac:chgData name="Lila Anthopoulou" userId="S::lila.anthopoulou@idecsa.onmicrosoft.com::07752f7b-a0e8-4769-9c75-88dece540405" providerId="AD" clId="Web-{2AFC59F0-C7D6-9062-7E3A-CE0A45EFD3B4}" dt="2020-11-05T11:00:19.113" v="13" actId="1076"/>
          <ac:picMkLst>
            <pc:docMk/>
            <pc:sldMk cId="1191251110" sldId="261"/>
            <ac:picMk id="5" creationId="{30CDE65C-D696-46B6-BE35-3A0AC4D2F0FE}"/>
          </ac:picMkLst>
        </pc:picChg>
        <pc:picChg chg="mod">
          <ac:chgData name="Lila Anthopoulou" userId="S::lila.anthopoulou@idecsa.onmicrosoft.com::07752f7b-a0e8-4769-9c75-88dece540405" providerId="AD" clId="Web-{2AFC59F0-C7D6-9062-7E3A-CE0A45EFD3B4}" dt="2020-11-05T11:00:19.097" v="11" actId="1076"/>
          <ac:picMkLst>
            <pc:docMk/>
            <pc:sldMk cId="1191251110" sldId="261"/>
            <ac:picMk id="12" creationId="{5BDB2FBD-CF84-44BA-AC89-C8E04BE8E366}"/>
          </ac:picMkLst>
        </pc:picChg>
        <pc:picChg chg="mod">
          <ac:chgData name="Lila Anthopoulou" userId="S::lila.anthopoulou@idecsa.onmicrosoft.com::07752f7b-a0e8-4769-9c75-88dece540405" providerId="AD" clId="Web-{2AFC59F0-C7D6-9062-7E3A-CE0A45EFD3B4}" dt="2020-11-05T11:00:19.113" v="12" actId="1076"/>
          <ac:picMkLst>
            <pc:docMk/>
            <pc:sldMk cId="1191251110" sldId="261"/>
            <ac:picMk id="13" creationId="{5049B609-C4CC-4FAB-BD32-A91EA7013263}"/>
          </ac:picMkLst>
        </pc:picChg>
      </pc:sldChg>
      <pc:sldChg chg="addSp delSp modSp mod setBg">
        <pc:chgData name="Lila Anthopoulou" userId="S::lila.anthopoulou@idecsa.onmicrosoft.com::07752f7b-a0e8-4769-9c75-88dece540405" providerId="AD" clId="Web-{2AFC59F0-C7D6-9062-7E3A-CE0A45EFD3B4}" dt="2020-11-05T11:02:28.839" v="25"/>
        <pc:sldMkLst>
          <pc:docMk/>
          <pc:sldMk cId="2487262630" sldId="262"/>
        </pc:sldMkLst>
        <pc:spChg chg="mod">
          <ac:chgData name="Lila Anthopoulou" userId="S::lila.anthopoulou@idecsa.onmicrosoft.com::07752f7b-a0e8-4769-9c75-88dece540405" providerId="AD" clId="Web-{2AFC59F0-C7D6-9062-7E3A-CE0A45EFD3B4}" dt="2020-11-05T11:02:28.839" v="25"/>
          <ac:spMkLst>
            <pc:docMk/>
            <pc:sldMk cId="2487262630" sldId="262"/>
            <ac:spMk id="2" creationId="{A8ACE878-0B6B-4806-98AD-410762D32AB7}"/>
          </ac:spMkLst>
        </pc:spChg>
        <pc:spChg chg="mod">
          <ac:chgData name="Lila Anthopoulou" userId="S::lila.anthopoulou@idecsa.onmicrosoft.com::07752f7b-a0e8-4769-9c75-88dece540405" providerId="AD" clId="Web-{2AFC59F0-C7D6-9062-7E3A-CE0A45EFD3B4}" dt="2020-11-05T11:02:28.839" v="25"/>
          <ac:spMkLst>
            <pc:docMk/>
            <pc:sldMk cId="2487262630" sldId="262"/>
            <ac:spMk id="16" creationId="{A45DB4FF-0B82-413E-AD46-38C9FEB4BF8C}"/>
          </ac:spMkLst>
        </pc:spChg>
        <pc:spChg chg="mod">
          <ac:chgData name="Lila Anthopoulou" userId="S::lila.anthopoulou@idecsa.onmicrosoft.com::07752f7b-a0e8-4769-9c75-88dece540405" providerId="AD" clId="Web-{2AFC59F0-C7D6-9062-7E3A-CE0A45EFD3B4}" dt="2020-11-05T11:02:28.839" v="25"/>
          <ac:spMkLst>
            <pc:docMk/>
            <pc:sldMk cId="2487262630" sldId="262"/>
            <ac:spMk id="18" creationId="{404BDB3C-73F6-4C8B-A268-A73F8F15D031}"/>
          </ac:spMkLst>
        </pc:spChg>
        <pc:spChg chg="add del">
          <ac:chgData name="Lila Anthopoulou" userId="S::lila.anthopoulou@idecsa.onmicrosoft.com::07752f7b-a0e8-4769-9c75-88dece540405" providerId="AD" clId="Web-{2AFC59F0-C7D6-9062-7E3A-CE0A45EFD3B4}" dt="2020-11-05T11:01:27.742" v="23"/>
          <ac:spMkLst>
            <pc:docMk/>
            <pc:sldMk cId="2487262630" sldId="262"/>
            <ac:spMk id="25" creationId="{1ED8053C-AF28-403A-90F2-67A100EDECE4}"/>
          </ac:spMkLst>
        </pc:spChg>
        <pc:spChg chg="add del">
          <ac:chgData name="Lila Anthopoulou" userId="S::lila.anthopoulou@idecsa.onmicrosoft.com::07752f7b-a0e8-4769-9c75-88dece540405" providerId="AD" clId="Web-{2AFC59F0-C7D6-9062-7E3A-CE0A45EFD3B4}" dt="2020-11-05T11:01:27.742" v="23"/>
          <ac:spMkLst>
            <pc:docMk/>
            <pc:sldMk cId="2487262630" sldId="262"/>
            <ac:spMk id="26" creationId="{14385AAB-9CD8-4873-862C-C5BBE1D6ABD7}"/>
          </ac:spMkLst>
        </pc:spChg>
        <pc:spChg chg="add del">
          <ac:chgData name="Lila Anthopoulou" userId="S::lila.anthopoulou@idecsa.onmicrosoft.com::07752f7b-a0e8-4769-9c75-88dece540405" providerId="AD" clId="Web-{2AFC59F0-C7D6-9062-7E3A-CE0A45EFD3B4}" dt="2020-11-05T11:02:28.839" v="25"/>
          <ac:spMkLst>
            <pc:docMk/>
            <pc:sldMk cId="2487262630" sldId="262"/>
            <ac:spMk id="27" creationId="{3E443FD7-A66B-4AA0-872D-B088B9BC5F17}"/>
          </ac:spMkLst>
        </pc:spChg>
        <pc:spChg chg="add del">
          <ac:chgData name="Lila Anthopoulou" userId="S::lila.anthopoulou@idecsa.onmicrosoft.com::07752f7b-a0e8-4769-9c75-88dece540405" providerId="AD" clId="Web-{2AFC59F0-C7D6-9062-7E3A-CE0A45EFD3B4}" dt="2020-11-05T11:01:04.303" v="21"/>
          <ac:spMkLst>
            <pc:docMk/>
            <pc:sldMk cId="2487262630" sldId="262"/>
            <ac:spMk id="28" creationId="{E258315E-8150-407E-9A65-ADB651578A8D}"/>
          </ac:spMkLst>
        </pc:spChg>
        <pc:spChg chg="add del">
          <ac:chgData name="Lila Anthopoulou" userId="S::lila.anthopoulou@idecsa.onmicrosoft.com::07752f7b-a0e8-4769-9c75-88dece540405" providerId="AD" clId="Web-{2AFC59F0-C7D6-9062-7E3A-CE0A45EFD3B4}" dt="2020-11-05T11:02:28.839" v="25"/>
          <ac:spMkLst>
            <pc:docMk/>
            <pc:sldMk cId="2487262630" sldId="262"/>
            <ac:spMk id="29" creationId="{BE30144A-B3BD-4050-989E-5D9EFD34623D}"/>
          </ac:spMkLst>
        </pc:spChg>
        <pc:spChg chg="add del">
          <ac:chgData name="Lila Anthopoulou" userId="S::lila.anthopoulou@idecsa.onmicrosoft.com::07752f7b-a0e8-4769-9c75-88dece540405" providerId="AD" clId="Web-{2AFC59F0-C7D6-9062-7E3A-CE0A45EFD3B4}" dt="2020-11-05T11:01:04.303" v="21"/>
          <ac:spMkLst>
            <pc:docMk/>
            <pc:sldMk cId="2487262630" sldId="262"/>
            <ac:spMk id="30" creationId="{991A9967-3589-4D88-B0E6-1F4E4F3EF2DC}"/>
          </ac:spMkLst>
        </pc:spChg>
        <pc:spChg chg="add del">
          <ac:chgData name="Lila Anthopoulou" userId="S::lila.anthopoulou@idecsa.onmicrosoft.com::07752f7b-a0e8-4769-9c75-88dece540405" providerId="AD" clId="Web-{2AFC59F0-C7D6-9062-7E3A-CE0A45EFD3B4}" dt="2020-11-05T11:02:28.839" v="25"/>
          <ac:spMkLst>
            <pc:docMk/>
            <pc:sldMk cId="2487262630" sldId="262"/>
            <ac:spMk id="31" creationId="{AC55D3DE-9AAF-4197-B83D-1EDBF71620E4}"/>
          </ac:spMkLst>
        </pc:spChg>
        <pc:spChg chg="add del">
          <ac:chgData name="Lila Anthopoulou" userId="S::lila.anthopoulou@idecsa.onmicrosoft.com::07752f7b-a0e8-4769-9c75-88dece540405" providerId="AD" clId="Web-{2AFC59F0-C7D6-9062-7E3A-CE0A45EFD3B4}" dt="2020-11-05T11:02:28.839" v="25"/>
          <ac:spMkLst>
            <pc:docMk/>
            <pc:sldMk cId="2487262630" sldId="262"/>
            <ac:spMk id="34" creationId="{22941171-DCD4-4674-9C99-F3335FC4FA2E}"/>
          </ac:spMkLst>
        </pc:spChg>
        <pc:spChg chg="add del">
          <ac:chgData name="Lila Anthopoulou" userId="S::lila.anthopoulou@idecsa.onmicrosoft.com::07752f7b-a0e8-4769-9c75-88dece540405" providerId="AD" clId="Web-{2AFC59F0-C7D6-9062-7E3A-CE0A45EFD3B4}" dt="2020-11-05T11:02:28.839" v="25"/>
          <ac:spMkLst>
            <pc:docMk/>
            <pc:sldMk cId="2487262630" sldId="262"/>
            <ac:spMk id="36" creationId="{3C6CEA21-C9BF-4A6E-A260-51CDC6F66828}"/>
          </ac:spMkLst>
        </pc:spChg>
        <pc:grpChg chg="add del">
          <ac:chgData name="Lila Anthopoulou" userId="S::lila.anthopoulou@idecsa.onmicrosoft.com::07752f7b-a0e8-4769-9c75-88dece540405" providerId="AD" clId="Web-{2AFC59F0-C7D6-9062-7E3A-CE0A45EFD3B4}" dt="2020-11-05T11:01:04.303" v="21"/>
          <ac:grpSpMkLst>
            <pc:docMk/>
            <pc:sldMk cId="2487262630" sldId="262"/>
            <ac:grpSpMk id="32" creationId="{19A26A28-5740-4523-A4FE-3359411F1983}"/>
          </ac:grpSpMkLst>
        </pc:grpChg>
        <pc:picChg chg="ord">
          <ac:chgData name="Lila Anthopoulou" userId="S::lila.anthopoulou@idecsa.onmicrosoft.com::07752f7b-a0e8-4769-9c75-88dece540405" providerId="AD" clId="Web-{2AFC59F0-C7D6-9062-7E3A-CE0A45EFD3B4}" dt="2020-11-05T11:02:28.839" v="25"/>
          <ac:picMkLst>
            <pc:docMk/>
            <pc:sldMk cId="2487262630" sldId="262"/>
            <ac:picMk id="3" creationId="{88ECE164-4DB8-4912-876D-D34527A11AF3}"/>
          </ac:picMkLst>
        </pc:picChg>
        <pc:picChg chg="mod ord">
          <ac:chgData name="Lila Anthopoulou" userId="S::lila.anthopoulou@idecsa.onmicrosoft.com::07752f7b-a0e8-4769-9c75-88dece540405" providerId="AD" clId="Web-{2AFC59F0-C7D6-9062-7E3A-CE0A45EFD3B4}" dt="2020-11-05T11:02:28.839" v="25"/>
          <ac:picMkLst>
            <pc:docMk/>
            <pc:sldMk cId="2487262630" sldId="262"/>
            <ac:picMk id="4" creationId="{398EDE4F-0AF9-41F4-ABD8-309CF8038316}"/>
          </ac:picMkLst>
        </pc:picChg>
        <pc:picChg chg="del">
          <ac:chgData name="Lila Anthopoulou" userId="S::lila.anthopoulou@idecsa.onmicrosoft.com::07752f7b-a0e8-4769-9c75-88dece540405" providerId="AD" clId="Web-{2AFC59F0-C7D6-9062-7E3A-CE0A45EFD3B4}" dt="2020-11-05T10:56:38.898" v="3"/>
          <ac:picMkLst>
            <pc:docMk/>
            <pc:sldMk cId="2487262630" sldId="262"/>
            <ac:picMk id="5" creationId="{30CDE65C-D696-46B6-BE35-3A0AC4D2F0FE}"/>
          </ac:picMkLst>
        </pc:picChg>
        <pc:picChg chg="add del">
          <ac:chgData name="Lila Anthopoulou" userId="S::lila.anthopoulou@idecsa.onmicrosoft.com::07752f7b-a0e8-4769-9c75-88dece540405" providerId="AD" clId="Web-{2AFC59F0-C7D6-9062-7E3A-CE0A45EFD3B4}" dt="2020-11-05T10:56:38.898" v="2"/>
          <ac:picMkLst>
            <pc:docMk/>
            <pc:sldMk cId="2487262630" sldId="262"/>
            <ac:picMk id="6" creationId="{A01D270F-C586-4D1C-98BF-7A96D7181B41}"/>
          </ac:picMkLst>
        </pc:picChg>
        <pc:picChg chg="add del">
          <ac:chgData name="Lila Anthopoulou" userId="S::lila.anthopoulou@idecsa.onmicrosoft.com::07752f7b-a0e8-4769-9c75-88dece540405" providerId="AD" clId="Web-{2AFC59F0-C7D6-9062-7E3A-CE0A45EFD3B4}" dt="2020-11-05T11:00:38.098" v="16"/>
          <ac:picMkLst>
            <pc:docMk/>
            <pc:sldMk cId="2487262630" sldId="262"/>
            <ac:picMk id="7" creationId="{167121B5-B356-4EBD-91B2-2D37CA669EBD}"/>
          </ac:picMkLst>
        </pc:picChg>
        <pc:picChg chg="add del">
          <ac:chgData name="Lila Anthopoulou" userId="S::lila.anthopoulou@idecsa.onmicrosoft.com::07752f7b-a0e8-4769-9c75-88dece540405" providerId="AD" clId="Web-{2AFC59F0-C7D6-9062-7E3A-CE0A45EFD3B4}" dt="2020-11-05T11:00:38.098" v="15"/>
          <ac:picMkLst>
            <pc:docMk/>
            <pc:sldMk cId="2487262630" sldId="262"/>
            <ac:picMk id="8" creationId="{B88F32C7-6868-4EE8-94FF-9B8200D0E556}"/>
          </ac:picMkLst>
        </pc:picChg>
        <pc:picChg chg="add del">
          <ac:chgData name="Lila Anthopoulou" userId="S::lila.anthopoulou@idecsa.onmicrosoft.com::07752f7b-a0e8-4769-9c75-88dece540405" providerId="AD" clId="Web-{2AFC59F0-C7D6-9062-7E3A-CE0A45EFD3B4}" dt="2020-11-05T11:00:38.083" v="14"/>
          <ac:picMkLst>
            <pc:docMk/>
            <pc:sldMk cId="2487262630" sldId="262"/>
            <ac:picMk id="9" creationId="{58DAFE1D-5203-43B9-A582-26510BC9E70E}"/>
          </ac:picMkLst>
        </pc:picChg>
        <pc:picChg chg="mod">
          <ac:chgData name="Lila Anthopoulou" userId="S::lila.anthopoulou@idecsa.onmicrosoft.com::07752f7b-a0e8-4769-9c75-88dece540405" providerId="AD" clId="Web-{2AFC59F0-C7D6-9062-7E3A-CE0A45EFD3B4}" dt="2020-11-05T11:02:28.839" v="25"/>
          <ac:picMkLst>
            <pc:docMk/>
            <pc:sldMk cId="2487262630" sldId="262"/>
            <ac:picMk id="10" creationId="{0645E267-8F73-4E0C-B368-C8848676FEE1}"/>
          </ac:picMkLst>
        </pc:picChg>
        <pc:picChg chg="del">
          <ac:chgData name="Lila Anthopoulou" userId="S::lila.anthopoulou@idecsa.onmicrosoft.com::07752f7b-a0e8-4769-9c75-88dece540405" providerId="AD" clId="Web-{2AFC59F0-C7D6-9062-7E3A-CE0A45EFD3B4}" dt="2020-11-05T10:56:38.913" v="4"/>
          <ac:picMkLst>
            <pc:docMk/>
            <pc:sldMk cId="2487262630" sldId="262"/>
            <ac:picMk id="13" creationId="{5049B609-C4CC-4FAB-BD32-A91EA7013263}"/>
          </ac:picMkLst>
        </pc:picChg>
        <pc:picChg chg="add mod ord">
          <ac:chgData name="Lila Anthopoulou" userId="S::lila.anthopoulou@idecsa.onmicrosoft.com::07752f7b-a0e8-4769-9c75-88dece540405" providerId="AD" clId="Web-{2AFC59F0-C7D6-9062-7E3A-CE0A45EFD3B4}" dt="2020-11-05T11:02:28.839" v="25"/>
          <ac:picMkLst>
            <pc:docMk/>
            <pc:sldMk cId="2487262630" sldId="262"/>
            <ac:picMk id="15" creationId="{865B0A2F-D7AC-4151-8862-28B809FC4B6E}"/>
          </ac:picMkLst>
        </pc:picChg>
        <pc:picChg chg="add">
          <ac:chgData name="Lila Anthopoulou" userId="S::lila.anthopoulou@idecsa.onmicrosoft.com::07752f7b-a0e8-4769-9c75-88dece540405" providerId="AD" clId="Web-{2AFC59F0-C7D6-9062-7E3A-CE0A45EFD3B4}" dt="2020-11-05T11:00:39.192" v="18"/>
          <ac:picMkLst>
            <pc:docMk/>
            <pc:sldMk cId="2487262630" sldId="262"/>
            <ac:picMk id="21" creationId="{FD4F4B00-42DB-4A0B-81D3-895A46290C01}"/>
          </ac:picMkLst>
        </pc:picChg>
        <pc:picChg chg="add mod ord">
          <ac:chgData name="Lila Anthopoulou" userId="S::lila.anthopoulou@idecsa.onmicrosoft.com::07752f7b-a0e8-4769-9c75-88dece540405" providerId="AD" clId="Web-{2AFC59F0-C7D6-9062-7E3A-CE0A45EFD3B4}" dt="2020-11-05T11:02:28.839" v="25"/>
          <ac:picMkLst>
            <pc:docMk/>
            <pc:sldMk cId="2487262630" sldId="262"/>
            <ac:picMk id="23" creationId="{4132D9D5-6AA1-4644-B404-2A7D5646F506}"/>
          </ac:picMkLst>
        </pc:picChg>
      </pc:sldChg>
    </pc:docChg>
  </pc:docChgLst>
  <pc:docChgLst>
    <pc:chgData name="Eirini Gkotsi" userId="5c7c14db-6e4f-40df-9989-e03c0d12dcf5" providerId="ADAL" clId="{EA3F4F3E-D474-46E4-89AC-DA8CC0C017E9}"/>
    <pc:docChg chg="undo custSel addSld modSld sldOrd modShowInfo">
      <pc:chgData name="Eirini Gkotsi" userId="5c7c14db-6e4f-40df-9989-e03c0d12dcf5" providerId="ADAL" clId="{EA3F4F3E-D474-46E4-89AC-DA8CC0C017E9}" dt="2020-11-12T12:52:17.675" v="5390" actId="2744"/>
      <pc:docMkLst>
        <pc:docMk/>
      </pc:docMkLst>
      <pc:sldChg chg="addSp modSp mod setBg">
        <pc:chgData name="Eirini Gkotsi" userId="5c7c14db-6e4f-40df-9989-e03c0d12dcf5" providerId="ADAL" clId="{EA3F4F3E-D474-46E4-89AC-DA8CC0C017E9}" dt="2020-11-12T12:37:01.518" v="5389" actId="255"/>
        <pc:sldMkLst>
          <pc:docMk/>
          <pc:sldMk cId="2487262630" sldId="262"/>
        </pc:sldMkLst>
        <pc:spChg chg="add mod">
          <ac:chgData name="Eirini Gkotsi" userId="5c7c14db-6e4f-40df-9989-e03c0d12dcf5" providerId="ADAL" clId="{EA3F4F3E-D474-46E4-89AC-DA8CC0C017E9}" dt="2020-11-12T12:37:01.518" v="5389" actId="255"/>
          <ac:spMkLst>
            <pc:docMk/>
            <pc:sldMk cId="2487262630" sldId="262"/>
            <ac:spMk id="7" creationId="{F7CCA171-741E-4FA0-BC46-F66C878DE562}"/>
          </ac:spMkLst>
        </pc:spChg>
        <pc:spChg chg="mod ord">
          <ac:chgData name="Eirini Gkotsi" userId="5c7c14db-6e4f-40df-9989-e03c0d12dcf5" providerId="ADAL" clId="{EA3F4F3E-D474-46E4-89AC-DA8CC0C017E9}" dt="2020-11-11T19:25:24.912" v="21" actId="26606"/>
          <ac:spMkLst>
            <pc:docMk/>
            <pc:sldMk cId="2487262630" sldId="262"/>
            <ac:spMk id="16" creationId="{A45DB4FF-0B82-413E-AD46-38C9FEB4BF8C}"/>
          </ac:spMkLst>
        </pc:spChg>
        <pc:spChg chg="mod">
          <ac:chgData name="Eirini Gkotsi" userId="5c7c14db-6e4f-40df-9989-e03c0d12dcf5" providerId="ADAL" clId="{EA3F4F3E-D474-46E4-89AC-DA8CC0C017E9}" dt="2020-11-11T19:25:49.946" v="25" actId="1076"/>
          <ac:spMkLst>
            <pc:docMk/>
            <pc:sldMk cId="2487262630" sldId="262"/>
            <ac:spMk id="18" creationId="{404BDB3C-73F6-4C8B-A268-A73F8F15D031}"/>
          </ac:spMkLst>
        </pc:spChg>
        <pc:spChg chg="add">
          <ac:chgData name="Eirini Gkotsi" userId="5c7c14db-6e4f-40df-9989-e03c0d12dcf5" providerId="ADAL" clId="{EA3F4F3E-D474-46E4-89AC-DA8CC0C017E9}" dt="2020-11-11T19:25:24.912" v="21" actId="26606"/>
          <ac:spMkLst>
            <pc:docMk/>
            <pc:sldMk cId="2487262630" sldId="262"/>
            <ac:spMk id="20" creationId="{F1E7273E-E5A3-4B1D-BE3E-56F045D92700}"/>
          </ac:spMkLst>
        </pc:spChg>
        <pc:spChg chg="add">
          <ac:chgData name="Eirini Gkotsi" userId="5c7c14db-6e4f-40df-9989-e03c0d12dcf5" providerId="ADAL" clId="{EA3F4F3E-D474-46E4-89AC-DA8CC0C017E9}" dt="2020-11-11T19:25:24.912" v="21" actId="26606"/>
          <ac:spMkLst>
            <pc:docMk/>
            <pc:sldMk cId="2487262630" sldId="262"/>
            <ac:spMk id="22" creationId="{9CF7FE1C-8BC5-4B0C-A2BC-93AB72C90FDD}"/>
          </ac:spMkLst>
        </pc:spChg>
        <pc:picChg chg="add mod ord">
          <ac:chgData name="Eirini Gkotsi" userId="5c7c14db-6e4f-40df-9989-e03c0d12dcf5" providerId="ADAL" clId="{EA3F4F3E-D474-46E4-89AC-DA8CC0C017E9}" dt="2020-11-11T20:45:13.872" v="1254" actId="1076"/>
          <ac:picMkLst>
            <pc:docMk/>
            <pc:sldMk cId="2487262630" sldId="262"/>
            <ac:picMk id="3" creationId="{9B314C9C-0271-4F0E-964E-693DB8D0A7B5}"/>
          </ac:picMkLst>
        </pc:picChg>
        <pc:picChg chg="mod">
          <ac:chgData name="Eirini Gkotsi" userId="5c7c14db-6e4f-40df-9989-e03c0d12dcf5" providerId="ADAL" clId="{EA3F4F3E-D474-46E4-89AC-DA8CC0C017E9}" dt="2020-11-11T19:25:55.965" v="26" actId="1076"/>
          <ac:picMkLst>
            <pc:docMk/>
            <pc:sldMk cId="2487262630" sldId="262"/>
            <ac:picMk id="4" creationId="{398EDE4F-0AF9-41F4-ABD8-309CF8038316}"/>
          </ac:picMkLst>
        </pc:picChg>
        <pc:picChg chg="mod ord">
          <ac:chgData name="Eirini Gkotsi" userId="5c7c14db-6e4f-40df-9989-e03c0d12dcf5" providerId="ADAL" clId="{EA3F4F3E-D474-46E4-89AC-DA8CC0C017E9}" dt="2020-11-11T20:44:45.934" v="1252" actId="1076"/>
          <ac:picMkLst>
            <pc:docMk/>
            <pc:sldMk cId="2487262630" sldId="262"/>
            <ac:picMk id="8" creationId="{652FE2CB-DF02-41E0-B5DB-6D06BFC9877D}"/>
          </ac:picMkLst>
        </pc:picChg>
      </pc:sldChg>
      <pc:sldChg chg="addSp delSp modSp add mod">
        <pc:chgData name="Eirini Gkotsi" userId="5c7c14db-6e4f-40df-9989-e03c0d12dcf5" providerId="ADAL" clId="{EA3F4F3E-D474-46E4-89AC-DA8CC0C017E9}" dt="2020-11-12T10:38:50.621" v="4985" actId="14100"/>
        <pc:sldMkLst>
          <pc:docMk/>
          <pc:sldMk cId="371012950" sldId="263"/>
        </pc:sldMkLst>
        <pc:spChg chg="mod">
          <ac:chgData name="Eirini Gkotsi" userId="5c7c14db-6e4f-40df-9989-e03c0d12dcf5" providerId="ADAL" clId="{EA3F4F3E-D474-46E4-89AC-DA8CC0C017E9}" dt="2020-11-11T20:08:11.866" v="639" actId="14100"/>
          <ac:spMkLst>
            <pc:docMk/>
            <pc:sldMk cId="371012950" sldId="263"/>
            <ac:spMk id="7" creationId="{F7CCA171-741E-4FA0-BC46-F66C878DE562}"/>
          </ac:spMkLst>
        </pc:spChg>
        <pc:spChg chg="mod">
          <ac:chgData name="Eirini Gkotsi" userId="5c7c14db-6e4f-40df-9989-e03c0d12dcf5" providerId="ADAL" clId="{EA3F4F3E-D474-46E4-89AC-DA8CC0C017E9}" dt="2020-11-11T19:40:26.722" v="603" actId="1076"/>
          <ac:spMkLst>
            <pc:docMk/>
            <pc:sldMk cId="371012950" sldId="263"/>
            <ac:spMk id="16" creationId="{A45DB4FF-0B82-413E-AD46-38C9FEB4BF8C}"/>
          </ac:spMkLst>
        </pc:spChg>
        <pc:spChg chg="mod">
          <ac:chgData name="Eirini Gkotsi" userId="5c7c14db-6e4f-40df-9989-e03c0d12dcf5" providerId="ADAL" clId="{EA3F4F3E-D474-46E4-89AC-DA8CC0C017E9}" dt="2020-11-11T19:40:32.172" v="604" actId="108"/>
          <ac:spMkLst>
            <pc:docMk/>
            <pc:sldMk cId="371012950" sldId="263"/>
            <ac:spMk id="18" creationId="{404BDB3C-73F6-4C8B-A268-A73F8F15D031}"/>
          </ac:spMkLst>
        </pc:spChg>
        <pc:picChg chg="add mod">
          <ac:chgData name="Eirini Gkotsi" userId="5c7c14db-6e4f-40df-9989-e03c0d12dcf5" providerId="ADAL" clId="{EA3F4F3E-D474-46E4-89AC-DA8CC0C017E9}" dt="2020-11-11T20:09:21.903" v="646" actId="14100"/>
          <ac:picMkLst>
            <pc:docMk/>
            <pc:sldMk cId="371012950" sldId="263"/>
            <ac:picMk id="2" creationId="{8DC90A39-A502-4555-9562-2159B39DE84B}"/>
          </ac:picMkLst>
        </pc:picChg>
        <pc:picChg chg="del">
          <ac:chgData name="Eirini Gkotsi" userId="5c7c14db-6e4f-40df-9989-e03c0d12dcf5" providerId="ADAL" clId="{EA3F4F3E-D474-46E4-89AC-DA8CC0C017E9}" dt="2020-11-11T19:28:24.372" v="39" actId="478"/>
          <ac:picMkLst>
            <pc:docMk/>
            <pc:sldMk cId="371012950" sldId="263"/>
            <ac:picMk id="3" creationId="{9B314C9C-0271-4F0E-964E-693DB8D0A7B5}"/>
          </ac:picMkLst>
        </pc:picChg>
        <pc:picChg chg="mod">
          <ac:chgData name="Eirini Gkotsi" userId="5c7c14db-6e4f-40df-9989-e03c0d12dcf5" providerId="ADAL" clId="{EA3F4F3E-D474-46E4-89AC-DA8CC0C017E9}" dt="2020-11-11T20:12:04.578" v="649" actId="14100"/>
          <ac:picMkLst>
            <pc:docMk/>
            <pc:sldMk cId="371012950" sldId="263"/>
            <ac:picMk id="4" creationId="{398EDE4F-0AF9-41F4-ABD8-309CF8038316}"/>
          </ac:picMkLst>
        </pc:picChg>
        <pc:picChg chg="add mod">
          <ac:chgData name="Eirini Gkotsi" userId="5c7c14db-6e4f-40df-9989-e03c0d12dcf5" providerId="ADAL" clId="{EA3F4F3E-D474-46E4-89AC-DA8CC0C017E9}" dt="2020-11-11T20:08:36.288" v="645" actId="1076"/>
          <ac:picMkLst>
            <pc:docMk/>
            <pc:sldMk cId="371012950" sldId="263"/>
            <ac:picMk id="5" creationId="{7481B14B-EF26-4C31-97A6-CFA8FEAAF3E9}"/>
          </ac:picMkLst>
        </pc:picChg>
        <pc:picChg chg="add mod">
          <ac:chgData name="Eirini Gkotsi" userId="5c7c14db-6e4f-40df-9989-e03c0d12dcf5" providerId="ADAL" clId="{EA3F4F3E-D474-46E4-89AC-DA8CC0C017E9}" dt="2020-11-11T19:54:55.617" v="628" actId="1076"/>
          <ac:picMkLst>
            <pc:docMk/>
            <pc:sldMk cId="371012950" sldId="263"/>
            <ac:picMk id="6" creationId="{E4091A7A-B0A5-4C61-8E36-1793E19F0909}"/>
          </ac:picMkLst>
        </pc:picChg>
        <pc:picChg chg="mod">
          <ac:chgData name="Eirini Gkotsi" userId="5c7c14db-6e4f-40df-9989-e03c0d12dcf5" providerId="ADAL" clId="{EA3F4F3E-D474-46E4-89AC-DA8CC0C017E9}" dt="2020-11-12T10:38:41.109" v="4984" actId="14100"/>
          <ac:picMkLst>
            <pc:docMk/>
            <pc:sldMk cId="371012950" sldId="263"/>
            <ac:picMk id="8" creationId="{652FE2CB-DF02-41E0-B5DB-6D06BFC9877D}"/>
          </ac:picMkLst>
        </pc:picChg>
        <pc:picChg chg="add mod">
          <ac:chgData name="Eirini Gkotsi" userId="5c7c14db-6e4f-40df-9989-e03c0d12dcf5" providerId="ADAL" clId="{EA3F4F3E-D474-46E4-89AC-DA8CC0C017E9}" dt="2020-11-12T10:38:50.621" v="4985" actId="14100"/>
          <ac:picMkLst>
            <pc:docMk/>
            <pc:sldMk cId="371012950" sldId="263"/>
            <ac:picMk id="9" creationId="{47E30352-00AF-4519-AEC1-3189887990D4}"/>
          </ac:picMkLst>
        </pc:picChg>
        <pc:picChg chg="add mod">
          <ac:chgData name="Eirini Gkotsi" userId="5c7c14db-6e4f-40df-9989-e03c0d12dcf5" providerId="ADAL" clId="{EA3F4F3E-D474-46E4-89AC-DA8CC0C017E9}" dt="2020-11-11T20:05:26.941" v="632" actId="1076"/>
          <ac:picMkLst>
            <pc:docMk/>
            <pc:sldMk cId="371012950" sldId="263"/>
            <ac:picMk id="10" creationId="{2F8F0BBF-12DC-402B-B0BB-AD7FAAE8D312}"/>
          </ac:picMkLst>
        </pc:picChg>
        <pc:picChg chg="add mod">
          <ac:chgData name="Eirini Gkotsi" userId="5c7c14db-6e4f-40df-9989-e03c0d12dcf5" providerId="ADAL" clId="{EA3F4F3E-D474-46E4-89AC-DA8CC0C017E9}" dt="2020-11-11T20:08:23.280" v="643" actId="14100"/>
          <ac:picMkLst>
            <pc:docMk/>
            <pc:sldMk cId="371012950" sldId="263"/>
            <ac:picMk id="11" creationId="{E3415417-62BC-42BB-9683-96336E83B984}"/>
          </ac:picMkLst>
        </pc:picChg>
      </pc:sldChg>
      <pc:sldChg chg="addSp delSp modSp add mod ord">
        <pc:chgData name="Eirini Gkotsi" userId="5c7c14db-6e4f-40df-9989-e03c0d12dcf5" providerId="ADAL" clId="{EA3F4F3E-D474-46E4-89AC-DA8CC0C017E9}" dt="2020-11-12T10:40:19.446" v="4990" actId="1076"/>
        <pc:sldMkLst>
          <pc:docMk/>
          <pc:sldMk cId="2338192531" sldId="264"/>
        </pc:sldMkLst>
        <pc:spChg chg="mod">
          <ac:chgData name="Eirini Gkotsi" userId="5c7c14db-6e4f-40df-9989-e03c0d12dcf5" providerId="ADAL" clId="{EA3F4F3E-D474-46E4-89AC-DA8CC0C017E9}" dt="2020-11-12T10:39:38.262" v="4988" actId="1076"/>
          <ac:spMkLst>
            <pc:docMk/>
            <pc:sldMk cId="2338192531" sldId="264"/>
            <ac:spMk id="7" creationId="{F7CCA171-741E-4FA0-BC46-F66C878DE562}"/>
          </ac:spMkLst>
        </pc:spChg>
        <pc:spChg chg="add del mod">
          <ac:chgData name="Eirini Gkotsi" userId="5c7c14db-6e4f-40df-9989-e03c0d12dcf5" providerId="ADAL" clId="{EA3F4F3E-D474-46E4-89AC-DA8CC0C017E9}" dt="2020-11-12T10:33:33.150" v="4874" actId="478"/>
          <ac:spMkLst>
            <pc:docMk/>
            <pc:sldMk cId="2338192531" sldId="264"/>
            <ac:spMk id="12" creationId="{C6EBEE8D-99CF-4BD1-BA6B-4837F88192D0}"/>
          </ac:spMkLst>
        </pc:spChg>
        <pc:picChg chg="add del mod">
          <ac:chgData name="Eirini Gkotsi" userId="5c7c14db-6e4f-40df-9989-e03c0d12dcf5" providerId="ADAL" clId="{EA3F4F3E-D474-46E4-89AC-DA8CC0C017E9}" dt="2020-11-12T10:33:35.127" v="4875" actId="478"/>
          <ac:picMkLst>
            <pc:docMk/>
            <pc:sldMk cId="2338192531" sldId="264"/>
            <ac:picMk id="2" creationId="{99B34EB0-2E1E-4089-94C7-21101529192E}"/>
          </ac:picMkLst>
        </pc:picChg>
        <pc:picChg chg="add mod">
          <ac:chgData name="Eirini Gkotsi" userId="5c7c14db-6e4f-40df-9989-e03c0d12dcf5" providerId="ADAL" clId="{EA3F4F3E-D474-46E4-89AC-DA8CC0C017E9}" dt="2020-11-12T10:40:19.446" v="4990" actId="1076"/>
          <ac:picMkLst>
            <pc:docMk/>
            <pc:sldMk cId="2338192531" sldId="264"/>
            <ac:picMk id="3" creationId="{00E08508-C7AA-427E-8314-22A3BE2188B2}"/>
          </ac:picMkLst>
        </pc:picChg>
        <pc:picChg chg="del">
          <ac:chgData name="Eirini Gkotsi" userId="5c7c14db-6e4f-40df-9989-e03c0d12dcf5" providerId="ADAL" clId="{EA3F4F3E-D474-46E4-89AC-DA8CC0C017E9}" dt="2020-11-11T20:17:33.990" v="655" actId="478"/>
          <ac:picMkLst>
            <pc:docMk/>
            <pc:sldMk cId="2338192531" sldId="264"/>
            <ac:picMk id="3" creationId="{9B314C9C-0271-4F0E-964E-693DB8D0A7B5}"/>
          </ac:picMkLst>
        </pc:picChg>
        <pc:picChg chg="mod">
          <ac:chgData name="Eirini Gkotsi" userId="5c7c14db-6e4f-40df-9989-e03c0d12dcf5" providerId="ADAL" clId="{EA3F4F3E-D474-46E4-89AC-DA8CC0C017E9}" dt="2020-11-12T10:39:42.461" v="4989" actId="14100"/>
          <ac:picMkLst>
            <pc:docMk/>
            <pc:sldMk cId="2338192531" sldId="264"/>
            <ac:picMk id="8" creationId="{652FE2CB-DF02-41E0-B5DB-6D06BFC9877D}"/>
          </ac:picMkLst>
        </pc:picChg>
        <pc:picChg chg="add del mod">
          <ac:chgData name="Eirini Gkotsi" userId="5c7c14db-6e4f-40df-9989-e03c0d12dcf5" providerId="ADAL" clId="{EA3F4F3E-D474-46E4-89AC-DA8CC0C017E9}" dt="2020-11-11T20:31:26.865" v="1097" actId="478"/>
          <ac:picMkLst>
            <pc:docMk/>
            <pc:sldMk cId="2338192531" sldId="264"/>
            <ac:picMk id="9" creationId="{68892991-F83A-4326-B52A-ADE50F37F72B}"/>
          </ac:picMkLst>
        </pc:picChg>
        <pc:picChg chg="add del mod">
          <ac:chgData name="Eirini Gkotsi" userId="5c7c14db-6e4f-40df-9989-e03c0d12dcf5" providerId="ADAL" clId="{EA3F4F3E-D474-46E4-89AC-DA8CC0C017E9}" dt="2020-11-11T20:31:15.637" v="1094" actId="478"/>
          <ac:picMkLst>
            <pc:docMk/>
            <pc:sldMk cId="2338192531" sldId="264"/>
            <ac:picMk id="11" creationId="{47CFB7CE-A371-4FDE-A41B-2D32235AF81B}"/>
          </ac:picMkLst>
        </pc:picChg>
        <pc:picChg chg="add del mod">
          <ac:chgData name="Eirini Gkotsi" userId="5c7c14db-6e4f-40df-9989-e03c0d12dcf5" providerId="ADAL" clId="{EA3F4F3E-D474-46E4-89AC-DA8CC0C017E9}" dt="2020-11-12T10:33:28.083" v="4872" actId="478"/>
          <ac:picMkLst>
            <pc:docMk/>
            <pc:sldMk cId="2338192531" sldId="264"/>
            <ac:picMk id="14" creationId="{62051CCE-578A-4904-8CD5-E4E0E7D4A006}"/>
          </ac:picMkLst>
        </pc:picChg>
      </pc:sldChg>
      <pc:sldChg chg="delSp modSp add mod">
        <pc:chgData name="Eirini Gkotsi" userId="5c7c14db-6e4f-40df-9989-e03c0d12dcf5" providerId="ADAL" clId="{EA3F4F3E-D474-46E4-89AC-DA8CC0C017E9}" dt="2020-11-11T20:47:46.925" v="1257" actId="207"/>
        <pc:sldMkLst>
          <pc:docMk/>
          <pc:sldMk cId="1386251818" sldId="265"/>
        </pc:sldMkLst>
        <pc:spChg chg="mod">
          <ac:chgData name="Eirini Gkotsi" userId="5c7c14db-6e4f-40df-9989-e03c0d12dcf5" providerId="ADAL" clId="{EA3F4F3E-D474-46E4-89AC-DA8CC0C017E9}" dt="2020-11-11T20:30:55.895" v="1088" actId="1076"/>
          <ac:spMkLst>
            <pc:docMk/>
            <pc:sldMk cId="1386251818" sldId="265"/>
            <ac:spMk id="7" creationId="{F7CCA171-741E-4FA0-BC46-F66C878DE562}"/>
          </ac:spMkLst>
        </pc:spChg>
        <pc:spChg chg="mod">
          <ac:chgData name="Eirini Gkotsi" userId="5c7c14db-6e4f-40df-9989-e03c0d12dcf5" providerId="ADAL" clId="{EA3F4F3E-D474-46E4-89AC-DA8CC0C017E9}" dt="2020-11-11T20:47:46.925" v="1257" actId="207"/>
          <ac:spMkLst>
            <pc:docMk/>
            <pc:sldMk cId="1386251818" sldId="265"/>
            <ac:spMk id="12" creationId="{C6EBEE8D-99CF-4BD1-BA6B-4837F88192D0}"/>
          </ac:spMkLst>
        </pc:spChg>
        <pc:picChg chg="mod">
          <ac:chgData name="Eirini Gkotsi" userId="5c7c14db-6e4f-40df-9989-e03c0d12dcf5" providerId="ADAL" clId="{EA3F4F3E-D474-46E4-89AC-DA8CC0C017E9}" dt="2020-11-11T20:33:12.218" v="1114" actId="688"/>
          <ac:picMkLst>
            <pc:docMk/>
            <pc:sldMk cId="1386251818" sldId="265"/>
            <ac:picMk id="2" creationId="{99B34EB0-2E1E-4089-94C7-21101529192E}"/>
          </ac:picMkLst>
        </pc:picChg>
        <pc:picChg chg="del">
          <ac:chgData name="Eirini Gkotsi" userId="5c7c14db-6e4f-40df-9989-e03c0d12dcf5" providerId="ADAL" clId="{EA3F4F3E-D474-46E4-89AC-DA8CC0C017E9}" dt="2020-11-11T20:30:51.860" v="1087" actId="478"/>
          <ac:picMkLst>
            <pc:docMk/>
            <pc:sldMk cId="1386251818" sldId="265"/>
            <ac:picMk id="9" creationId="{68892991-F83A-4326-B52A-ADE50F37F72B}"/>
          </ac:picMkLst>
        </pc:picChg>
        <pc:picChg chg="mod">
          <ac:chgData name="Eirini Gkotsi" userId="5c7c14db-6e4f-40df-9989-e03c0d12dcf5" providerId="ADAL" clId="{EA3F4F3E-D474-46E4-89AC-DA8CC0C017E9}" dt="2020-11-11T20:33:20.062" v="1116" actId="1076"/>
          <ac:picMkLst>
            <pc:docMk/>
            <pc:sldMk cId="1386251818" sldId="265"/>
            <ac:picMk id="11" creationId="{47CFB7CE-A371-4FDE-A41B-2D32235AF81B}"/>
          </ac:picMkLst>
        </pc:picChg>
      </pc:sldChg>
      <pc:sldChg chg="addSp delSp modSp add mod ord">
        <pc:chgData name="Eirini Gkotsi" userId="5c7c14db-6e4f-40df-9989-e03c0d12dcf5" providerId="ADAL" clId="{EA3F4F3E-D474-46E4-89AC-DA8CC0C017E9}" dt="2020-11-11T20:48:02.290" v="1259" actId="20577"/>
        <pc:sldMkLst>
          <pc:docMk/>
          <pc:sldMk cId="2163117765" sldId="266"/>
        </pc:sldMkLst>
        <pc:spChg chg="mod">
          <ac:chgData name="Eirini Gkotsi" userId="5c7c14db-6e4f-40df-9989-e03c0d12dcf5" providerId="ADAL" clId="{EA3F4F3E-D474-46E4-89AC-DA8CC0C017E9}" dt="2020-11-11T20:48:02.290" v="1259" actId="20577"/>
          <ac:spMkLst>
            <pc:docMk/>
            <pc:sldMk cId="2163117765" sldId="266"/>
            <ac:spMk id="12" creationId="{C6EBEE8D-99CF-4BD1-BA6B-4837F88192D0}"/>
          </ac:spMkLst>
        </pc:spChg>
        <pc:picChg chg="add mod">
          <ac:chgData name="Eirini Gkotsi" userId="5c7c14db-6e4f-40df-9989-e03c0d12dcf5" providerId="ADAL" clId="{EA3F4F3E-D474-46E4-89AC-DA8CC0C017E9}" dt="2020-11-11T20:37:34.142" v="1175" actId="1076"/>
          <ac:picMkLst>
            <pc:docMk/>
            <pc:sldMk cId="2163117765" sldId="266"/>
            <ac:picMk id="5" creationId="{0FCAC9CA-BE6F-4A90-88A2-6341F608D950}"/>
          </ac:picMkLst>
        </pc:picChg>
        <pc:picChg chg="del">
          <ac:chgData name="Eirini Gkotsi" userId="5c7c14db-6e4f-40df-9989-e03c0d12dcf5" providerId="ADAL" clId="{EA3F4F3E-D474-46E4-89AC-DA8CC0C017E9}" dt="2020-11-11T20:37:21.877" v="1171" actId="478"/>
          <ac:picMkLst>
            <pc:docMk/>
            <pc:sldMk cId="2163117765" sldId="266"/>
            <ac:picMk id="14" creationId="{62051CCE-578A-4904-8CD5-E4E0E7D4A006}"/>
          </ac:picMkLst>
        </pc:picChg>
      </pc:sldChg>
      <pc:sldChg chg="addSp delSp modSp add mod ord">
        <pc:chgData name="Eirini Gkotsi" userId="5c7c14db-6e4f-40df-9989-e03c0d12dcf5" providerId="ADAL" clId="{EA3F4F3E-D474-46E4-89AC-DA8CC0C017E9}" dt="2020-11-11T20:48:26.007" v="1261"/>
        <pc:sldMkLst>
          <pc:docMk/>
          <pc:sldMk cId="11552787" sldId="267"/>
        </pc:sldMkLst>
        <pc:spChg chg="mod">
          <ac:chgData name="Eirini Gkotsi" userId="5c7c14db-6e4f-40df-9989-e03c0d12dcf5" providerId="ADAL" clId="{EA3F4F3E-D474-46E4-89AC-DA8CC0C017E9}" dt="2020-11-11T20:40:38.029" v="1231" actId="20577"/>
          <ac:spMkLst>
            <pc:docMk/>
            <pc:sldMk cId="11552787" sldId="267"/>
            <ac:spMk id="12" creationId="{C6EBEE8D-99CF-4BD1-BA6B-4837F88192D0}"/>
          </ac:spMkLst>
        </pc:spChg>
        <pc:picChg chg="add mod">
          <ac:chgData name="Eirini Gkotsi" userId="5c7c14db-6e4f-40df-9989-e03c0d12dcf5" providerId="ADAL" clId="{EA3F4F3E-D474-46E4-89AC-DA8CC0C017E9}" dt="2020-11-11T20:43:35.207" v="1240" actId="1076"/>
          <ac:picMkLst>
            <pc:docMk/>
            <pc:sldMk cId="11552787" sldId="267"/>
            <ac:picMk id="5" creationId="{6AFB2A2D-03D6-4C16-BC39-BF0D2248F671}"/>
          </ac:picMkLst>
        </pc:picChg>
        <pc:picChg chg="del">
          <ac:chgData name="Eirini Gkotsi" userId="5c7c14db-6e4f-40df-9989-e03c0d12dcf5" providerId="ADAL" clId="{EA3F4F3E-D474-46E4-89AC-DA8CC0C017E9}" dt="2020-11-11T20:38:19.263" v="1181" actId="478"/>
          <ac:picMkLst>
            <pc:docMk/>
            <pc:sldMk cId="11552787" sldId="267"/>
            <ac:picMk id="11" creationId="{47CFB7CE-A371-4FDE-A41B-2D32235AF81B}"/>
          </ac:picMkLst>
        </pc:picChg>
      </pc:sldChg>
      <pc:sldChg chg="modSp add mod ord">
        <pc:chgData name="Eirini Gkotsi" userId="5c7c14db-6e4f-40df-9989-e03c0d12dcf5" providerId="ADAL" clId="{EA3F4F3E-D474-46E4-89AC-DA8CC0C017E9}" dt="2020-11-11T21:04:25.038" v="1288" actId="20577"/>
        <pc:sldMkLst>
          <pc:docMk/>
          <pc:sldMk cId="4249454203" sldId="268"/>
        </pc:sldMkLst>
        <pc:spChg chg="mod">
          <ac:chgData name="Eirini Gkotsi" userId="5c7c14db-6e4f-40df-9989-e03c0d12dcf5" providerId="ADAL" clId="{EA3F4F3E-D474-46E4-89AC-DA8CC0C017E9}" dt="2020-11-11T21:04:25.038" v="1288" actId="20577"/>
          <ac:spMkLst>
            <pc:docMk/>
            <pc:sldMk cId="4249454203" sldId="268"/>
            <ac:spMk id="7" creationId="{F7CCA171-741E-4FA0-BC46-F66C878DE562}"/>
          </ac:spMkLst>
        </pc:spChg>
      </pc:sldChg>
      <pc:sldChg chg="addSp delSp modSp add mod">
        <pc:chgData name="Eirini Gkotsi" userId="5c7c14db-6e4f-40df-9989-e03c0d12dcf5" providerId="ADAL" clId="{EA3F4F3E-D474-46E4-89AC-DA8CC0C017E9}" dt="2020-11-11T21:21:58.024" v="1794" actId="14100"/>
        <pc:sldMkLst>
          <pc:docMk/>
          <pc:sldMk cId="2917945127" sldId="269"/>
        </pc:sldMkLst>
        <pc:spChg chg="mod">
          <ac:chgData name="Eirini Gkotsi" userId="5c7c14db-6e4f-40df-9989-e03c0d12dcf5" providerId="ADAL" clId="{EA3F4F3E-D474-46E4-89AC-DA8CC0C017E9}" dt="2020-11-11T21:21:58.024" v="1794" actId="14100"/>
          <ac:spMkLst>
            <pc:docMk/>
            <pc:sldMk cId="2917945127" sldId="269"/>
            <ac:spMk id="7" creationId="{F7CCA171-741E-4FA0-BC46-F66C878DE562}"/>
          </ac:spMkLst>
        </pc:spChg>
        <pc:picChg chg="del">
          <ac:chgData name="Eirini Gkotsi" userId="5c7c14db-6e4f-40df-9989-e03c0d12dcf5" providerId="ADAL" clId="{EA3F4F3E-D474-46E4-89AC-DA8CC0C017E9}" dt="2020-11-11T21:05:32.917" v="1290" actId="478"/>
          <ac:picMkLst>
            <pc:docMk/>
            <pc:sldMk cId="2917945127" sldId="269"/>
            <ac:picMk id="3" creationId="{9B314C9C-0271-4F0E-964E-693DB8D0A7B5}"/>
          </ac:picMkLst>
        </pc:picChg>
        <pc:picChg chg="add mod">
          <ac:chgData name="Eirini Gkotsi" userId="5c7c14db-6e4f-40df-9989-e03c0d12dcf5" providerId="ADAL" clId="{EA3F4F3E-D474-46E4-89AC-DA8CC0C017E9}" dt="2020-11-11T21:12:45.708" v="1395" actId="1076"/>
          <ac:picMkLst>
            <pc:docMk/>
            <pc:sldMk cId="2917945127" sldId="269"/>
            <ac:picMk id="5" creationId="{1F8979C6-A85B-4138-A087-BEE6DCB56855}"/>
          </ac:picMkLst>
        </pc:picChg>
        <pc:picChg chg="add mod">
          <ac:chgData name="Eirini Gkotsi" userId="5c7c14db-6e4f-40df-9989-e03c0d12dcf5" providerId="ADAL" clId="{EA3F4F3E-D474-46E4-89AC-DA8CC0C017E9}" dt="2020-11-11T21:21:41.284" v="1789" actId="1076"/>
          <ac:picMkLst>
            <pc:docMk/>
            <pc:sldMk cId="2917945127" sldId="269"/>
            <ac:picMk id="9" creationId="{BFF886E2-2945-40FF-A0E9-81313BFF300E}"/>
          </ac:picMkLst>
        </pc:picChg>
      </pc:sldChg>
      <pc:sldChg chg="addSp modSp add mod">
        <pc:chgData name="Eirini Gkotsi" userId="5c7c14db-6e4f-40df-9989-e03c0d12dcf5" providerId="ADAL" clId="{EA3F4F3E-D474-46E4-89AC-DA8CC0C017E9}" dt="2020-11-11T21:22:43.557" v="1854" actId="20577"/>
        <pc:sldMkLst>
          <pc:docMk/>
          <pc:sldMk cId="3710017321" sldId="270"/>
        </pc:sldMkLst>
        <pc:spChg chg="add mod">
          <ac:chgData name="Eirini Gkotsi" userId="5c7c14db-6e4f-40df-9989-e03c0d12dcf5" providerId="ADAL" clId="{EA3F4F3E-D474-46E4-89AC-DA8CC0C017E9}" dt="2020-11-11T21:22:43.557" v="1854" actId="20577"/>
          <ac:spMkLst>
            <pc:docMk/>
            <pc:sldMk cId="3710017321" sldId="270"/>
            <ac:spMk id="2" creationId="{6EAA972B-FECE-4B87-9BF4-0521C8A510DB}"/>
          </ac:spMkLst>
        </pc:spChg>
        <pc:spChg chg="mod">
          <ac:chgData name="Eirini Gkotsi" userId="5c7c14db-6e4f-40df-9989-e03c0d12dcf5" providerId="ADAL" clId="{EA3F4F3E-D474-46E4-89AC-DA8CC0C017E9}" dt="2020-11-11T21:13:28.029" v="1398" actId="1076"/>
          <ac:spMkLst>
            <pc:docMk/>
            <pc:sldMk cId="3710017321" sldId="270"/>
            <ac:spMk id="7" creationId="{F7CCA171-741E-4FA0-BC46-F66C878DE562}"/>
          </ac:spMkLst>
        </pc:spChg>
        <pc:picChg chg="mod">
          <ac:chgData name="Eirini Gkotsi" userId="5c7c14db-6e4f-40df-9989-e03c0d12dcf5" providerId="ADAL" clId="{EA3F4F3E-D474-46E4-89AC-DA8CC0C017E9}" dt="2020-11-11T21:13:31.956" v="1400" actId="1076"/>
          <ac:picMkLst>
            <pc:docMk/>
            <pc:sldMk cId="3710017321" sldId="270"/>
            <ac:picMk id="5" creationId="{1F8979C6-A85B-4138-A087-BEE6DCB56855}"/>
          </ac:picMkLst>
        </pc:picChg>
        <pc:picChg chg="mod">
          <ac:chgData name="Eirini Gkotsi" userId="5c7c14db-6e4f-40df-9989-e03c0d12dcf5" providerId="ADAL" clId="{EA3F4F3E-D474-46E4-89AC-DA8CC0C017E9}" dt="2020-11-11T21:13:29.564" v="1399" actId="1076"/>
          <ac:picMkLst>
            <pc:docMk/>
            <pc:sldMk cId="3710017321" sldId="270"/>
            <ac:picMk id="9" creationId="{BFF886E2-2945-40FF-A0E9-81313BFF300E}"/>
          </ac:picMkLst>
        </pc:picChg>
      </pc:sldChg>
      <pc:sldChg chg="addSp delSp modSp add mod ord">
        <pc:chgData name="Eirini Gkotsi" userId="5c7c14db-6e4f-40df-9989-e03c0d12dcf5" providerId="ADAL" clId="{EA3F4F3E-D474-46E4-89AC-DA8CC0C017E9}" dt="2020-11-11T21:46:34.896" v="2137"/>
        <pc:sldMkLst>
          <pc:docMk/>
          <pc:sldMk cId="1941933020" sldId="271"/>
        </pc:sldMkLst>
        <pc:spChg chg="mod">
          <ac:chgData name="Eirini Gkotsi" userId="5c7c14db-6e4f-40df-9989-e03c0d12dcf5" providerId="ADAL" clId="{EA3F4F3E-D474-46E4-89AC-DA8CC0C017E9}" dt="2020-11-11T21:24:15.877" v="2010" actId="13926"/>
          <ac:spMkLst>
            <pc:docMk/>
            <pc:sldMk cId="1941933020" sldId="271"/>
            <ac:spMk id="2" creationId="{6EAA972B-FECE-4B87-9BF4-0521C8A510DB}"/>
          </ac:spMkLst>
        </pc:spChg>
        <pc:spChg chg="mod">
          <ac:chgData name="Eirini Gkotsi" userId="5c7c14db-6e4f-40df-9989-e03c0d12dcf5" providerId="ADAL" clId="{EA3F4F3E-D474-46E4-89AC-DA8CC0C017E9}" dt="2020-11-11T21:19:52.556" v="1645" actId="1076"/>
          <ac:spMkLst>
            <pc:docMk/>
            <pc:sldMk cId="1941933020" sldId="271"/>
            <ac:spMk id="7" creationId="{F7CCA171-741E-4FA0-BC46-F66C878DE562}"/>
          </ac:spMkLst>
        </pc:spChg>
        <pc:picChg chg="del">
          <ac:chgData name="Eirini Gkotsi" userId="5c7c14db-6e4f-40df-9989-e03c0d12dcf5" providerId="ADAL" clId="{EA3F4F3E-D474-46E4-89AC-DA8CC0C017E9}" dt="2020-11-11T21:19:47.245" v="1644" actId="478"/>
          <ac:picMkLst>
            <pc:docMk/>
            <pc:sldMk cId="1941933020" sldId="271"/>
            <ac:picMk id="5" creationId="{1F8979C6-A85B-4138-A087-BEE6DCB56855}"/>
          </ac:picMkLst>
        </pc:picChg>
        <pc:picChg chg="add mod">
          <ac:chgData name="Eirini Gkotsi" userId="5c7c14db-6e4f-40df-9989-e03c0d12dcf5" providerId="ADAL" clId="{EA3F4F3E-D474-46E4-89AC-DA8CC0C017E9}" dt="2020-11-11T21:20:12.148" v="1651" actId="14100"/>
          <ac:picMkLst>
            <pc:docMk/>
            <pc:sldMk cId="1941933020" sldId="271"/>
            <ac:picMk id="6" creationId="{76D2DDD7-72EE-4B9C-92AC-050E0DF7B24A}"/>
          </ac:picMkLst>
        </pc:picChg>
        <pc:picChg chg="mod">
          <ac:chgData name="Eirini Gkotsi" userId="5c7c14db-6e4f-40df-9989-e03c0d12dcf5" providerId="ADAL" clId="{EA3F4F3E-D474-46E4-89AC-DA8CC0C017E9}" dt="2020-11-11T21:19:54.796" v="1646" actId="1076"/>
          <ac:picMkLst>
            <pc:docMk/>
            <pc:sldMk cId="1941933020" sldId="271"/>
            <ac:picMk id="9" creationId="{BFF886E2-2945-40FF-A0E9-81313BFF300E}"/>
          </ac:picMkLst>
        </pc:picChg>
      </pc:sldChg>
      <pc:sldChg chg="addSp delSp modSp add mod">
        <pc:chgData name="Eirini Gkotsi" userId="5c7c14db-6e4f-40df-9989-e03c0d12dcf5" providerId="ADAL" clId="{EA3F4F3E-D474-46E4-89AC-DA8CC0C017E9}" dt="2020-11-11T21:30:26.780" v="2030" actId="1076"/>
        <pc:sldMkLst>
          <pc:docMk/>
          <pc:sldMk cId="1942711500" sldId="272"/>
        </pc:sldMkLst>
        <pc:spChg chg="del mod">
          <ac:chgData name="Eirini Gkotsi" userId="5c7c14db-6e4f-40df-9989-e03c0d12dcf5" providerId="ADAL" clId="{EA3F4F3E-D474-46E4-89AC-DA8CC0C017E9}" dt="2020-11-11T21:29:52.241" v="2026" actId="478"/>
          <ac:spMkLst>
            <pc:docMk/>
            <pc:sldMk cId="1942711500" sldId="272"/>
            <ac:spMk id="2" creationId="{6EAA972B-FECE-4B87-9BF4-0521C8A510DB}"/>
          </ac:spMkLst>
        </pc:spChg>
        <pc:spChg chg="mod">
          <ac:chgData name="Eirini Gkotsi" userId="5c7c14db-6e4f-40df-9989-e03c0d12dcf5" providerId="ADAL" clId="{EA3F4F3E-D474-46E4-89AC-DA8CC0C017E9}" dt="2020-11-11T21:30:13.669" v="2027" actId="1076"/>
          <ac:spMkLst>
            <pc:docMk/>
            <pc:sldMk cId="1942711500" sldId="272"/>
            <ac:spMk id="7" creationId="{F7CCA171-741E-4FA0-BC46-F66C878DE562}"/>
          </ac:spMkLst>
        </pc:spChg>
        <pc:picChg chg="add del mod">
          <ac:chgData name="Eirini Gkotsi" userId="5c7c14db-6e4f-40df-9989-e03c0d12dcf5" providerId="ADAL" clId="{EA3F4F3E-D474-46E4-89AC-DA8CC0C017E9}" dt="2020-11-11T21:27:38.521" v="2019" actId="478"/>
          <ac:picMkLst>
            <pc:docMk/>
            <pc:sldMk cId="1942711500" sldId="272"/>
            <ac:picMk id="5" creationId="{DD220A44-0767-41D5-894B-562404567FC3}"/>
          </ac:picMkLst>
        </pc:picChg>
        <pc:picChg chg="del">
          <ac:chgData name="Eirini Gkotsi" userId="5c7c14db-6e4f-40df-9989-e03c0d12dcf5" providerId="ADAL" clId="{EA3F4F3E-D474-46E4-89AC-DA8CC0C017E9}" dt="2020-11-11T21:26:51.209" v="2012" actId="478"/>
          <ac:picMkLst>
            <pc:docMk/>
            <pc:sldMk cId="1942711500" sldId="272"/>
            <ac:picMk id="6" creationId="{76D2DDD7-72EE-4B9C-92AC-050E0DF7B24A}"/>
          </ac:picMkLst>
        </pc:picChg>
        <pc:picChg chg="mod">
          <ac:chgData name="Eirini Gkotsi" userId="5c7c14db-6e4f-40df-9989-e03c0d12dcf5" providerId="ADAL" clId="{EA3F4F3E-D474-46E4-89AC-DA8CC0C017E9}" dt="2020-11-11T21:30:18.852" v="2028" actId="1076"/>
          <ac:picMkLst>
            <pc:docMk/>
            <pc:sldMk cId="1942711500" sldId="272"/>
            <ac:picMk id="9" creationId="{BFF886E2-2945-40FF-A0E9-81313BFF300E}"/>
          </ac:picMkLst>
        </pc:picChg>
        <pc:picChg chg="add mod">
          <ac:chgData name="Eirini Gkotsi" userId="5c7c14db-6e4f-40df-9989-e03c0d12dcf5" providerId="ADAL" clId="{EA3F4F3E-D474-46E4-89AC-DA8CC0C017E9}" dt="2020-11-11T21:30:26.780" v="2030" actId="1076"/>
          <ac:picMkLst>
            <pc:docMk/>
            <pc:sldMk cId="1942711500" sldId="272"/>
            <ac:picMk id="11" creationId="{5DFE3FD2-46F9-4FE3-92E5-74D5DC5F744D}"/>
          </ac:picMkLst>
        </pc:picChg>
      </pc:sldChg>
      <pc:sldChg chg="addSp delSp modSp add mod">
        <pc:chgData name="Eirini Gkotsi" userId="5c7c14db-6e4f-40df-9989-e03c0d12dcf5" providerId="ADAL" clId="{EA3F4F3E-D474-46E4-89AC-DA8CC0C017E9}" dt="2020-11-11T21:33:27.129" v="2036" actId="14100"/>
        <pc:sldMkLst>
          <pc:docMk/>
          <pc:sldMk cId="502059386" sldId="273"/>
        </pc:sldMkLst>
        <pc:picChg chg="add mod">
          <ac:chgData name="Eirini Gkotsi" userId="5c7c14db-6e4f-40df-9989-e03c0d12dcf5" providerId="ADAL" clId="{EA3F4F3E-D474-46E4-89AC-DA8CC0C017E9}" dt="2020-11-11T21:33:27.129" v="2036" actId="14100"/>
          <ac:picMkLst>
            <pc:docMk/>
            <pc:sldMk cId="502059386" sldId="273"/>
            <ac:picMk id="3" creationId="{C5A7C470-12F3-4ABA-928A-30585B728474}"/>
          </ac:picMkLst>
        </pc:picChg>
        <pc:picChg chg="del">
          <ac:chgData name="Eirini Gkotsi" userId="5c7c14db-6e4f-40df-9989-e03c0d12dcf5" providerId="ADAL" clId="{EA3F4F3E-D474-46E4-89AC-DA8CC0C017E9}" dt="2020-11-11T21:32:58.746" v="2032" actId="478"/>
          <ac:picMkLst>
            <pc:docMk/>
            <pc:sldMk cId="502059386" sldId="273"/>
            <ac:picMk id="11" creationId="{5DFE3FD2-46F9-4FE3-92E5-74D5DC5F744D}"/>
          </ac:picMkLst>
        </pc:picChg>
      </pc:sldChg>
      <pc:sldChg chg="addSp delSp modSp add mod">
        <pc:chgData name="Eirini Gkotsi" userId="5c7c14db-6e4f-40df-9989-e03c0d12dcf5" providerId="ADAL" clId="{EA3F4F3E-D474-46E4-89AC-DA8CC0C017E9}" dt="2020-11-11T21:34:33.507" v="2043" actId="14100"/>
        <pc:sldMkLst>
          <pc:docMk/>
          <pc:sldMk cId="3104989999" sldId="274"/>
        </pc:sldMkLst>
        <pc:picChg chg="del">
          <ac:chgData name="Eirini Gkotsi" userId="5c7c14db-6e4f-40df-9989-e03c0d12dcf5" providerId="ADAL" clId="{EA3F4F3E-D474-46E4-89AC-DA8CC0C017E9}" dt="2020-11-11T21:34:18.775" v="2038" actId="478"/>
          <ac:picMkLst>
            <pc:docMk/>
            <pc:sldMk cId="3104989999" sldId="274"/>
            <ac:picMk id="3" creationId="{C5A7C470-12F3-4ABA-928A-30585B728474}"/>
          </ac:picMkLst>
        </pc:picChg>
        <pc:picChg chg="add mod">
          <ac:chgData name="Eirini Gkotsi" userId="5c7c14db-6e4f-40df-9989-e03c0d12dcf5" providerId="ADAL" clId="{EA3F4F3E-D474-46E4-89AC-DA8CC0C017E9}" dt="2020-11-11T21:34:33.507" v="2043" actId="14100"/>
          <ac:picMkLst>
            <pc:docMk/>
            <pc:sldMk cId="3104989999" sldId="274"/>
            <ac:picMk id="5" creationId="{AB58A258-6F7F-481A-BAB9-417250F5398F}"/>
          </ac:picMkLst>
        </pc:picChg>
      </pc:sldChg>
      <pc:sldChg chg="addSp delSp modSp add mod">
        <pc:chgData name="Eirini Gkotsi" userId="5c7c14db-6e4f-40df-9989-e03c0d12dcf5" providerId="ADAL" clId="{EA3F4F3E-D474-46E4-89AC-DA8CC0C017E9}" dt="2020-11-11T21:39:28.459" v="2051" actId="1076"/>
        <pc:sldMkLst>
          <pc:docMk/>
          <pc:sldMk cId="749968885" sldId="275"/>
        </pc:sldMkLst>
        <pc:picChg chg="add mod">
          <ac:chgData name="Eirini Gkotsi" userId="5c7c14db-6e4f-40df-9989-e03c0d12dcf5" providerId="ADAL" clId="{EA3F4F3E-D474-46E4-89AC-DA8CC0C017E9}" dt="2020-11-11T21:39:28.459" v="2051" actId="1076"/>
          <ac:picMkLst>
            <pc:docMk/>
            <pc:sldMk cId="749968885" sldId="275"/>
            <ac:picMk id="3" creationId="{8DF703C7-D23F-4F1F-B108-6C941F20FFF8}"/>
          </ac:picMkLst>
        </pc:picChg>
        <pc:picChg chg="del">
          <ac:chgData name="Eirini Gkotsi" userId="5c7c14db-6e4f-40df-9989-e03c0d12dcf5" providerId="ADAL" clId="{EA3F4F3E-D474-46E4-89AC-DA8CC0C017E9}" dt="2020-11-11T21:34:57.260" v="2045" actId="478"/>
          <ac:picMkLst>
            <pc:docMk/>
            <pc:sldMk cId="749968885" sldId="275"/>
            <ac:picMk id="5" creationId="{AB58A258-6F7F-481A-BAB9-417250F5398F}"/>
          </ac:picMkLst>
        </pc:picChg>
      </pc:sldChg>
      <pc:sldChg chg="addSp delSp modSp add mod">
        <pc:chgData name="Eirini Gkotsi" userId="5c7c14db-6e4f-40df-9989-e03c0d12dcf5" providerId="ADAL" clId="{EA3F4F3E-D474-46E4-89AC-DA8CC0C017E9}" dt="2020-11-11T21:43:01.944" v="2113" actId="255"/>
        <pc:sldMkLst>
          <pc:docMk/>
          <pc:sldMk cId="264108948" sldId="276"/>
        </pc:sldMkLst>
        <pc:spChg chg="add del mod">
          <ac:chgData name="Eirini Gkotsi" userId="5c7c14db-6e4f-40df-9989-e03c0d12dcf5" providerId="ADAL" clId="{EA3F4F3E-D474-46E4-89AC-DA8CC0C017E9}" dt="2020-11-11T21:41:07.209" v="2058"/>
          <ac:spMkLst>
            <pc:docMk/>
            <pc:sldMk cId="264108948" sldId="276"/>
            <ac:spMk id="6" creationId="{C79C2670-CFBB-41A9-BAC3-AE3D04CE23A5}"/>
          </ac:spMkLst>
        </pc:spChg>
        <pc:spChg chg="add mod">
          <ac:chgData name="Eirini Gkotsi" userId="5c7c14db-6e4f-40df-9989-e03c0d12dcf5" providerId="ADAL" clId="{EA3F4F3E-D474-46E4-89AC-DA8CC0C017E9}" dt="2020-11-11T21:43:01.944" v="2113" actId="255"/>
          <ac:spMkLst>
            <pc:docMk/>
            <pc:sldMk cId="264108948" sldId="276"/>
            <ac:spMk id="10" creationId="{66442C62-A7F8-49AA-9EA6-26D05C7341A7}"/>
          </ac:spMkLst>
        </pc:spChg>
        <pc:picChg chg="del">
          <ac:chgData name="Eirini Gkotsi" userId="5c7c14db-6e4f-40df-9989-e03c0d12dcf5" providerId="ADAL" clId="{EA3F4F3E-D474-46E4-89AC-DA8CC0C017E9}" dt="2020-11-11T21:40:37.670" v="2053" actId="478"/>
          <ac:picMkLst>
            <pc:docMk/>
            <pc:sldMk cId="264108948" sldId="276"/>
            <ac:picMk id="3" creationId="{8DF703C7-D23F-4F1F-B108-6C941F20FFF8}"/>
          </ac:picMkLst>
        </pc:picChg>
        <pc:picChg chg="add del">
          <ac:chgData name="Eirini Gkotsi" userId="5c7c14db-6e4f-40df-9989-e03c0d12dcf5" providerId="ADAL" clId="{EA3F4F3E-D474-46E4-89AC-DA8CC0C017E9}" dt="2020-11-11T21:40:47.443" v="2055" actId="22"/>
          <ac:picMkLst>
            <pc:docMk/>
            <pc:sldMk cId="264108948" sldId="276"/>
            <ac:picMk id="5" creationId="{8F62A9F8-5BA7-4AF4-B9EC-FF1558CE1A33}"/>
          </ac:picMkLst>
        </pc:picChg>
        <pc:picChg chg="add mod">
          <ac:chgData name="Eirini Gkotsi" userId="5c7c14db-6e4f-40df-9989-e03c0d12dcf5" providerId="ADAL" clId="{EA3F4F3E-D474-46E4-89AC-DA8CC0C017E9}" dt="2020-11-11T21:42:56.660" v="2112" actId="1076"/>
          <ac:picMkLst>
            <pc:docMk/>
            <pc:sldMk cId="264108948" sldId="276"/>
            <ac:picMk id="11" creationId="{DE82F5A2-2A65-46CB-8525-6A690560A4CD}"/>
          </ac:picMkLst>
        </pc:picChg>
      </pc:sldChg>
      <pc:sldChg chg="addSp delSp modSp add mod">
        <pc:chgData name="Eirini Gkotsi" userId="5c7c14db-6e4f-40df-9989-e03c0d12dcf5" providerId="ADAL" clId="{EA3F4F3E-D474-46E4-89AC-DA8CC0C017E9}" dt="2020-11-11T21:54:32.852" v="2441" actId="20577"/>
        <pc:sldMkLst>
          <pc:docMk/>
          <pc:sldMk cId="1906652062" sldId="277"/>
        </pc:sldMkLst>
        <pc:spChg chg="mod">
          <ac:chgData name="Eirini Gkotsi" userId="5c7c14db-6e4f-40df-9989-e03c0d12dcf5" providerId="ADAL" clId="{EA3F4F3E-D474-46E4-89AC-DA8CC0C017E9}" dt="2020-11-11T21:43:32.481" v="2128" actId="20577"/>
          <ac:spMkLst>
            <pc:docMk/>
            <pc:sldMk cId="1906652062" sldId="277"/>
            <ac:spMk id="7" creationId="{F7CCA171-741E-4FA0-BC46-F66C878DE562}"/>
          </ac:spMkLst>
        </pc:spChg>
        <pc:spChg chg="mod">
          <ac:chgData name="Eirini Gkotsi" userId="5c7c14db-6e4f-40df-9989-e03c0d12dcf5" providerId="ADAL" clId="{EA3F4F3E-D474-46E4-89AC-DA8CC0C017E9}" dt="2020-11-11T21:54:32.852" v="2441" actId="20577"/>
          <ac:spMkLst>
            <pc:docMk/>
            <pc:sldMk cId="1906652062" sldId="277"/>
            <ac:spMk id="10" creationId="{66442C62-A7F8-49AA-9EA6-26D05C7341A7}"/>
          </ac:spMkLst>
        </pc:spChg>
        <pc:picChg chg="add del mod">
          <ac:chgData name="Eirini Gkotsi" userId="5c7c14db-6e4f-40df-9989-e03c0d12dcf5" providerId="ADAL" clId="{EA3F4F3E-D474-46E4-89AC-DA8CC0C017E9}" dt="2020-11-11T21:47:00.155" v="2148" actId="21"/>
          <ac:picMkLst>
            <pc:docMk/>
            <pc:sldMk cId="1906652062" sldId="277"/>
            <ac:picMk id="3" creationId="{E960CABE-8BF9-4D43-BCAF-370197E3CC83}"/>
          </ac:picMkLst>
        </pc:picChg>
        <pc:picChg chg="add mod">
          <ac:chgData name="Eirini Gkotsi" userId="5c7c14db-6e4f-40df-9989-e03c0d12dcf5" providerId="ADAL" clId="{EA3F4F3E-D474-46E4-89AC-DA8CC0C017E9}" dt="2020-11-11T21:50:12.659" v="2244" actId="1076"/>
          <ac:picMkLst>
            <pc:docMk/>
            <pc:sldMk cId="1906652062" sldId="277"/>
            <ac:picMk id="6" creationId="{C3867505-B2C7-44FE-87B8-CE3E39F5AA5E}"/>
          </ac:picMkLst>
        </pc:picChg>
        <pc:picChg chg="del">
          <ac:chgData name="Eirini Gkotsi" userId="5c7c14db-6e4f-40df-9989-e03c0d12dcf5" providerId="ADAL" clId="{EA3F4F3E-D474-46E4-89AC-DA8CC0C017E9}" dt="2020-11-11T21:43:36.563" v="2129" actId="478"/>
          <ac:picMkLst>
            <pc:docMk/>
            <pc:sldMk cId="1906652062" sldId="277"/>
            <ac:picMk id="9" creationId="{BFF886E2-2945-40FF-A0E9-81313BFF300E}"/>
          </ac:picMkLst>
        </pc:picChg>
        <pc:picChg chg="del">
          <ac:chgData name="Eirini Gkotsi" userId="5c7c14db-6e4f-40df-9989-e03c0d12dcf5" providerId="ADAL" clId="{EA3F4F3E-D474-46E4-89AC-DA8CC0C017E9}" dt="2020-11-11T21:43:38.735" v="2130" actId="478"/>
          <ac:picMkLst>
            <pc:docMk/>
            <pc:sldMk cId="1906652062" sldId="277"/>
            <ac:picMk id="11" creationId="{DE82F5A2-2A65-46CB-8525-6A690560A4CD}"/>
          </ac:picMkLst>
        </pc:picChg>
      </pc:sldChg>
      <pc:sldChg chg="addSp delSp modSp add mod ord">
        <pc:chgData name="Eirini Gkotsi" userId="5c7c14db-6e4f-40df-9989-e03c0d12dcf5" providerId="ADAL" clId="{EA3F4F3E-D474-46E4-89AC-DA8CC0C017E9}" dt="2020-11-11T21:48:53.149" v="2232" actId="20577"/>
        <pc:sldMkLst>
          <pc:docMk/>
          <pc:sldMk cId="1898093641" sldId="278"/>
        </pc:sldMkLst>
        <pc:spChg chg="mod">
          <ac:chgData name="Eirini Gkotsi" userId="5c7c14db-6e4f-40df-9989-e03c0d12dcf5" providerId="ADAL" clId="{EA3F4F3E-D474-46E4-89AC-DA8CC0C017E9}" dt="2020-11-11T21:48:53.149" v="2232" actId="20577"/>
          <ac:spMkLst>
            <pc:docMk/>
            <pc:sldMk cId="1898093641" sldId="278"/>
            <ac:spMk id="7" creationId="{F7CCA171-741E-4FA0-BC46-F66C878DE562}"/>
          </ac:spMkLst>
        </pc:spChg>
        <pc:picChg chg="add mod">
          <ac:chgData name="Eirini Gkotsi" userId="5c7c14db-6e4f-40df-9989-e03c0d12dcf5" providerId="ADAL" clId="{EA3F4F3E-D474-46E4-89AC-DA8CC0C017E9}" dt="2020-11-11T21:47:08.434" v="2151" actId="1076"/>
          <ac:picMkLst>
            <pc:docMk/>
            <pc:sldMk cId="1898093641" sldId="278"/>
            <ac:picMk id="3" creationId="{30F91348-65E4-4FBA-AF51-522D4999F35D}"/>
          </ac:picMkLst>
        </pc:picChg>
        <pc:picChg chg="del">
          <ac:chgData name="Eirini Gkotsi" userId="5c7c14db-6e4f-40df-9989-e03c0d12dcf5" providerId="ADAL" clId="{EA3F4F3E-D474-46E4-89AC-DA8CC0C017E9}" dt="2020-11-11T21:47:10.139" v="2152" actId="478"/>
          <ac:picMkLst>
            <pc:docMk/>
            <pc:sldMk cId="1898093641" sldId="278"/>
            <ac:picMk id="5" creationId="{1F8979C6-A85B-4138-A087-BEE6DCB56855}"/>
          </ac:picMkLst>
        </pc:picChg>
        <pc:picChg chg="del">
          <ac:chgData name="Eirini Gkotsi" userId="5c7c14db-6e4f-40df-9989-e03c0d12dcf5" providerId="ADAL" clId="{EA3F4F3E-D474-46E4-89AC-DA8CC0C017E9}" dt="2020-11-11T21:46:46.467" v="2140" actId="478"/>
          <ac:picMkLst>
            <pc:docMk/>
            <pc:sldMk cId="1898093641" sldId="278"/>
            <ac:picMk id="9" creationId="{BFF886E2-2945-40FF-A0E9-81313BFF300E}"/>
          </ac:picMkLst>
        </pc:picChg>
        <pc:picChg chg="add mod">
          <ac:chgData name="Eirini Gkotsi" userId="5c7c14db-6e4f-40df-9989-e03c0d12dcf5" providerId="ADAL" clId="{EA3F4F3E-D474-46E4-89AC-DA8CC0C017E9}" dt="2020-11-11T21:48:50.643" v="2231" actId="1076"/>
          <ac:picMkLst>
            <pc:docMk/>
            <pc:sldMk cId="1898093641" sldId="278"/>
            <ac:picMk id="10" creationId="{C43DCED2-11AB-4DCC-A5FD-B71D05319887}"/>
          </ac:picMkLst>
        </pc:picChg>
      </pc:sldChg>
      <pc:sldChg chg="addSp delSp modSp add mod">
        <pc:chgData name="Eirini Gkotsi" userId="5c7c14db-6e4f-40df-9989-e03c0d12dcf5" providerId="ADAL" clId="{EA3F4F3E-D474-46E4-89AC-DA8CC0C017E9}" dt="2020-11-11T22:02:41.355" v="2603" actId="1076"/>
        <pc:sldMkLst>
          <pc:docMk/>
          <pc:sldMk cId="415334824" sldId="279"/>
        </pc:sldMkLst>
        <pc:spChg chg="mod">
          <ac:chgData name="Eirini Gkotsi" userId="5c7c14db-6e4f-40df-9989-e03c0d12dcf5" providerId="ADAL" clId="{EA3F4F3E-D474-46E4-89AC-DA8CC0C017E9}" dt="2020-11-11T22:02:41.355" v="2603" actId="1076"/>
          <ac:spMkLst>
            <pc:docMk/>
            <pc:sldMk cId="415334824" sldId="279"/>
            <ac:spMk id="10" creationId="{66442C62-A7F8-49AA-9EA6-26D05C7341A7}"/>
          </ac:spMkLst>
        </pc:spChg>
        <pc:picChg chg="add del mod">
          <ac:chgData name="Eirini Gkotsi" userId="5c7c14db-6e4f-40df-9989-e03c0d12dcf5" providerId="ADAL" clId="{EA3F4F3E-D474-46E4-89AC-DA8CC0C017E9}" dt="2020-11-11T22:02:16.142" v="2600" actId="478"/>
          <ac:picMkLst>
            <pc:docMk/>
            <pc:sldMk cId="415334824" sldId="279"/>
            <ac:picMk id="3" creationId="{F040DF02-6ABA-4C3B-AE26-7C716310A566}"/>
          </ac:picMkLst>
        </pc:picChg>
        <pc:picChg chg="add mod">
          <ac:chgData name="Eirini Gkotsi" userId="5c7c14db-6e4f-40df-9989-e03c0d12dcf5" providerId="ADAL" clId="{EA3F4F3E-D474-46E4-89AC-DA8CC0C017E9}" dt="2020-11-11T22:02:23.763" v="2602" actId="1076"/>
          <ac:picMkLst>
            <pc:docMk/>
            <pc:sldMk cId="415334824" sldId="279"/>
            <ac:picMk id="9" creationId="{2B6443F0-FB7A-4977-A896-C1C24F43C7DF}"/>
          </ac:picMkLst>
        </pc:picChg>
      </pc:sldChg>
      <pc:sldChg chg="addSp delSp modSp add mod">
        <pc:chgData name="Eirini Gkotsi" userId="5c7c14db-6e4f-40df-9989-e03c0d12dcf5" providerId="ADAL" clId="{EA3F4F3E-D474-46E4-89AC-DA8CC0C017E9}" dt="2020-11-11T22:07:20.957" v="2690" actId="20577"/>
        <pc:sldMkLst>
          <pc:docMk/>
          <pc:sldMk cId="89368765" sldId="280"/>
        </pc:sldMkLst>
        <pc:spChg chg="mod">
          <ac:chgData name="Eirini Gkotsi" userId="5c7c14db-6e4f-40df-9989-e03c0d12dcf5" providerId="ADAL" clId="{EA3F4F3E-D474-46E4-89AC-DA8CC0C017E9}" dt="2020-11-11T22:07:20.957" v="2690" actId="20577"/>
          <ac:spMkLst>
            <pc:docMk/>
            <pc:sldMk cId="89368765" sldId="280"/>
            <ac:spMk id="10" creationId="{66442C62-A7F8-49AA-9EA6-26D05C7341A7}"/>
          </ac:spMkLst>
        </pc:spChg>
        <pc:picChg chg="del">
          <ac:chgData name="Eirini Gkotsi" userId="5c7c14db-6e4f-40df-9989-e03c0d12dcf5" providerId="ADAL" clId="{EA3F4F3E-D474-46E4-89AC-DA8CC0C017E9}" dt="2020-11-11T22:05:27.028" v="2613" actId="478"/>
          <ac:picMkLst>
            <pc:docMk/>
            <pc:sldMk cId="89368765" sldId="280"/>
            <ac:picMk id="3" creationId="{F040DF02-6ABA-4C3B-AE26-7C716310A566}"/>
          </ac:picMkLst>
        </pc:picChg>
        <pc:picChg chg="add mod">
          <ac:chgData name="Eirini Gkotsi" userId="5c7c14db-6e4f-40df-9989-e03c0d12dcf5" providerId="ADAL" clId="{EA3F4F3E-D474-46E4-89AC-DA8CC0C017E9}" dt="2020-11-11T22:05:31.370" v="2615" actId="1076"/>
          <ac:picMkLst>
            <pc:docMk/>
            <pc:sldMk cId="89368765" sldId="280"/>
            <ac:picMk id="5" creationId="{9BECBA0A-D371-4613-9D7A-0C70B1568598}"/>
          </ac:picMkLst>
        </pc:picChg>
      </pc:sldChg>
      <pc:sldChg chg="addSp delSp modSp add mod">
        <pc:chgData name="Eirini Gkotsi" userId="5c7c14db-6e4f-40df-9989-e03c0d12dcf5" providerId="ADAL" clId="{EA3F4F3E-D474-46E4-89AC-DA8CC0C017E9}" dt="2020-11-11T22:09:40.100" v="2813" actId="478"/>
        <pc:sldMkLst>
          <pc:docMk/>
          <pc:sldMk cId="2300847675" sldId="281"/>
        </pc:sldMkLst>
        <pc:spChg chg="mod">
          <ac:chgData name="Eirini Gkotsi" userId="5c7c14db-6e4f-40df-9989-e03c0d12dcf5" providerId="ADAL" clId="{EA3F4F3E-D474-46E4-89AC-DA8CC0C017E9}" dt="2020-11-11T22:09:10.497" v="2811" actId="20577"/>
          <ac:spMkLst>
            <pc:docMk/>
            <pc:sldMk cId="2300847675" sldId="281"/>
            <ac:spMk id="10" creationId="{66442C62-A7F8-49AA-9EA6-26D05C7341A7}"/>
          </ac:spMkLst>
        </pc:spChg>
        <pc:picChg chg="add del">
          <ac:chgData name="Eirini Gkotsi" userId="5c7c14db-6e4f-40df-9989-e03c0d12dcf5" providerId="ADAL" clId="{EA3F4F3E-D474-46E4-89AC-DA8CC0C017E9}" dt="2020-11-11T22:09:40.100" v="2813" actId="478"/>
          <ac:picMkLst>
            <pc:docMk/>
            <pc:sldMk cId="2300847675" sldId="281"/>
            <ac:picMk id="2" creationId="{169EFC5F-01D9-46A8-B2F0-AF013D3F6B6C}"/>
          </ac:picMkLst>
        </pc:picChg>
        <pc:picChg chg="mod">
          <ac:chgData name="Eirini Gkotsi" userId="5c7c14db-6e4f-40df-9989-e03c0d12dcf5" providerId="ADAL" clId="{EA3F4F3E-D474-46E4-89AC-DA8CC0C017E9}" dt="2020-11-11T22:08:57.426" v="2799" actId="14100"/>
          <ac:picMkLst>
            <pc:docMk/>
            <pc:sldMk cId="2300847675" sldId="281"/>
            <ac:picMk id="3" creationId="{F040DF02-6ABA-4C3B-AE26-7C716310A566}"/>
          </ac:picMkLst>
        </pc:picChg>
      </pc:sldChg>
      <pc:sldChg chg="addSp delSp modSp add mod ord">
        <pc:chgData name="Eirini Gkotsi" userId="5c7c14db-6e4f-40df-9989-e03c0d12dcf5" providerId="ADAL" clId="{EA3F4F3E-D474-46E4-89AC-DA8CC0C017E9}" dt="2020-11-12T12:25:49.793" v="5384" actId="113"/>
        <pc:sldMkLst>
          <pc:docMk/>
          <pc:sldMk cId="466821503" sldId="282"/>
        </pc:sldMkLst>
        <pc:spChg chg="mod">
          <ac:chgData name="Eirini Gkotsi" userId="5c7c14db-6e4f-40df-9989-e03c0d12dcf5" providerId="ADAL" clId="{EA3F4F3E-D474-46E4-89AC-DA8CC0C017E9}" dt="2020-11-12T12:25:49.793" v="5384" actId="113"/>
          <ac:spMkLst>
            <pc:docMk/>
            <pc:sldMk cId="466821503" sldId="282"/>
            <ac:spMk id="7" creationId="{F7CCA171-741E-4FA0-BC46-F66C878DE562}"/>
          </ac:spMkLst>
        </pc:spChg>
        <pc:picChg chg="add del mod">
          <ac:chgData name="Eirini Gkotsi" userId="5c7c14db-6e4f-40df-9989-e03c0d12dcf5" providerId="ADAL" clId="{EA3F4F3E-D474-46E4-89AC-DA8CC0C017E9}" dt="2020-11-12T08:07:25.014" v="3232" actId="478"/>
          <ac:picMkLst>
            <pc:docMk/>
            <pc:sldMk cId="466821503" sldId="282"/>
            <ac:picMk id="2" creationId="{69954BD3-1D84-4992-A36D-BDAA39FFB52E}"/>
          </ac:picMkLst>
        </pc:picChg>
        <pc:picChg chg="del">
          <ac:chgData name="Eirini Gkotsi" userId="5c7c14db-6e4f-40df-9989-e03c0d12dcf5" providerId="ADAL" clId="{EA3F4F3E-D474-46E4-89AC-DA8CC0C017E9}" dt="2020-11-11T22:11:08.383" v="2882" actId="478"/>
          <ac:picMkLst>
            <pc:docMk/>
            <pc:sldMk cId="466821503" sldId="282"/>
            <ac:picMk id="3" creationId="{9B314C9C-0271-4F0E-964E-693DB8D0A7B5}"/>
          </ac:picMkLst>
        </pc:picChg>
        <pc:picChg chg="add mod">
          <ac:chgData name="Eirini Gkotsi" userId="5c7c14db-6e4f-40df-9989-e03c0d12dcf5" providerId="ADAL" clId="{EA3F4F3E-D474-46E4-89AC-DA8CC0C017E9}" dt="2020-11-12T12:23:58.854" v="5292" actId="1076"/>
          <ac:picMkLst>
            <pc:docMk/>
            <pc:sldMk cId="466821503" sldId="282"/>
            <ac:picMk id="5" creationId="{301EDF96-DD47-4D23-9B69-C49AC311256C}"/>
          </ac:picMkLst>
        </pc:picChg>
        <pc:picChg chg="mod">
          <ac:chgData name="Eirini Gkotsi" userId="5c7c14db-6e4f-40df-9989-e03c0d12dcf5" providerId="ADAL" clId="{EA3F4F3E-D474-46E4-89AC-DA8CC0C017E9}" dt="2020-11-12T09:58:54.634" v="3681" actId="14100"/>
          <ac:picMkLst>
            <pc:docMk/>
            <pc:sldMk cId="466821503" sldId="282"/>
            <ac:picMk id="8" creationId="{652FE2CB-DF02-41E0-B5DB-6D06BFC9877D}"/>
          </ac:picMkLst>
        </pc:picChg>
      </pc:sldChg>
      <pc:sldChg chg="addSp delSp modSp add mod">
        <pc:chgData name="Eirini Gkotsi" userId="5c7c14db-6e4f-40df-9989-e03c0d12dcf5" providerId="ADAL" clId="{EA3F4F3E-D474-46E4-89AC-DA8CC0C017E9}" dt="2020-11-11T22:15:44.613" v="2996" actId="1076"/>
        <pc:sldMkLst>
          <pc:docMk/>
          <pc:sldMk cId="3938325738" sldId="283"/>
        </pc:sldMkLst>
        <pc:spChg chg="mod">
          <ac:chgData name="Eirini Gkotsi" userId="5c7c14db-6e4f-40df-9989-e03c0d12dcf5" providerId="ADAL" clId="{EA3F4F3E-D474-46E4-89AC-DA8CC0C017E9}" dt="2020-11-11T22:15:40.972" v="2995" actId="1076"/>
          <ac:spMkLst>
            <pc:docMk/>
            <pc:sldMk cId="3938325738" sldId="283"/>
            <ac:spMk id="7" creationId="{F7CCA171-741E-4FA0-BC46-F66C878DE562}"/>
          </ac:spMkLst>
        </pc:spChg>
        <pc:spChg chg="add del">
          <ac:chgData name="Eirini Gkotsi" userId="5c7c14db-6e4f-40df-9989-e03c0d12dcf5" providerId="ADAL" clId="{EA3F4F3E-D474-46E4-89AC-DA8CC0C017E9}" dt="2020-11-11T22:14:51.285" v="2986" actId="478"/>
          <ac:spMkLst>
            <pc:docMk/>
            <pc:sldMk cId="3938325738" sldId="283"/>
            <ac:spMk id="11" creationId="{A2BBD958-9D59-47EB-8F39-92161718FBC3}"/>
          </ac:spMkLst>
        </pc:spChg>
        <pc:picChg chg="del">
          <ac:chgData name="Eirini Gkotsi" userId="5c7c14db-6e4f-40df-9989-e03c0d12dcf5" providerId="ADAL" clId="{EA3F4F3E-D474-46E4-89AC-DA8CC0C017E9}" dt="2020-11-11T22:13:55.652" v="2981" actId="478"/>
          <ac:picMkLst>
            <pc:docMk/>
            <pc:sldMk cId="3938325738" sldId="283"/>
            <ac:picMk id="2" creationId="{69954BD3-1D84-4992-A36D-BDAA39FFB52E}"/>
          </ac:picMkLst>
        </pc:picChg>
        <pc:picChg chg="add mod">
          <ac:chgData name="Eirini Gkotsi" userId="5c7c14db-6e4f-40df-9989-e03c0d12dcf5" providerId="ADAL" clId="{EA3F4F3E-D474-46E4-89AC-DA8CC0C017E9}" dt="2020-11-11T22:15:44.613" v="2996" actId="1076"/>
          <ac:picMkLst>
            <pc:docMk/>
            <pc:sldMk cId="3938325738" sldId="283"/>
            <ac:picMk id="6" creationId="{A3FFADFB-6201-44DD-913C-E2981B7B111C}"/>
          </ac:picMkLst>
        </pc:picChg>
      </pc:sldChg>
      <pc:sldChg chg="addSp delSp modSp add mod">
        <pc:chgData name="Eirini Gkotsi" userId="5c7c14db-6e4f-40df-9989-e03c0d12dcf5" providerId="ADAL" clId="{EA3F4F3E-D474-46E4-89AC-DA8CC0C017E9}" dt="2020-11-12T10:36:53.365" v="4978" actId="1076"/>
        <pc:sldMkLst>
          <pc:docMk/>
          <pc:sldMk cId="2238929122" sldId="284"/>
        </pc:sldMkLst>
        <pc:spChg chg="mod">
          <ac:chgData name="Eirini Gkotsi" userId="5c7c14db-6e4f-40df-9989-e03c0d12dcf5" providerId="ADAL" clId="{EA3F4F3E-D474-46E4-89AC-DA8CC0C017E9}" dt="2020-11-12T10:36:43.701" v="4976" actId="1076"/>
          <ac:spMkLst>
            <pc:docMk/>
            <pc:sldMk cId="2238929122" sldId="284"/>
            <ac:spMk id="7" creationId="{F7CCA171-741E-4FA0-BC46-F66C878DE562}"/>
          </ac:spMkLst>
        </pc:spChg>
        <pc:spChg chg="add del mod">
          <ac:chgData name="Eirini Gkotsi" userId="5c7c14db-6e4f-40df-9989-e03c0d12dcf5" providerId="ADAL" clId="{EA3F4F3E-D474-46E4-89AC-DA8CC0C017E9}" dt="2020-11-12T07:58:35.168" v="3121" actId="478"/>
          <ac:spMkLst>
            <pc:docMk/>
            <pc:sldMk cId="2238929122" sldId="284"/>
            <ac:spMk id="9" creationId="{EA0B3B79-E289-4F4C-A659-5C4029CC9BF2}"/>
          </ac:spMkLst>
        </pc:spChg>
        <pc:picChg chg="del">
          <ac:chgData name="Eirini Gkotsi" userId="5c7c14db-6e4f-40df-9989-e03c0d12dcf5" providerId="ADAL" clId="{EA3F4F3E-D474-46E4-89AC-DA8CC0C017E9}" dt="2020-11-12T07:55:18.547" v="2998" actId="478"/>
          <ac:picMkLst>
            <pc:docMk/>
            <pc:sldMk cId="2238929122" sldId="284"/>
            <ac:picMk id="2" creationId="{69954BD3-1D84-4992-A36D-BDAA39FFB52E}"/>
          </ac:picMkLst>
        </pc:picChg>
        <pc:picChg chg="add mod">
          <ac:chgData name="Eirini Gkotsi" userId="5c7c14db-6e4f-40df-9989-e03c0d12dcf5" providerId="ADAL" clId="{EA3F4F3E-D474-46E4-89AC-DA8CC0C017E9}" dt="2020-11-12T10:35:44.820" v="4971" actId="14100"/>
          <ac:picMkLst>
            <pc:docMk/>
            <pc:sldMk cId="2238929122" sldId="284"/>
            <ac:picMk id="5" creationId="{8B07819F-1BEE-413E-8811-319624BCACE1}"/>
          </ac:picMkLst>
        </pc:picChg>
        <pc:picChg chg="del">
          <ac:chgData name="Eirini Gkotsi" userId="5c7c14db-6e4f-40df-9989-e03c0d12dcf5" providerId="ADAL" clId="{EA3F4F3E-D474-46E4-89AC-DA8CC0C017E9}" dt="2020-11-12T07:58:28.419" v="3119" actId="478"/>
          <ac:picMkLst>
            <pc:docMk/>
            <pc:sldMk cId="2238929122" sldId="284"/>
            <ac:picMk id="8" creationId="{652FE2CB-DF02-41E0-B5DB-6D06BFC9877D}"/>
          </ac:picMkLst>
        </pc:picChg>
        <pc:picChg chg="add mod">
          <ac:chgData name="Eirini Gkotsi" userId="5c7c14db-6e4f-40df-9989-e03c0d12dcf5" providerId="ADAL" clId="{EA3F4F3E-D474-46E4-89AC-DA8CC0C017E9}" dt="2020-11-12T10:36:47.269" v="4977" actId="1076"/>
          <ac:picMkLst>
            <pc:docMk/>
            <pc:sldMk cId="2238929122" sldId="284"/>
            <ac:picMk id="11" creationId="{87E9DAB2-89EF-4647-A570-A5DA7F078ACF}"/>
          </ac:picMkLst>
        </pc:picChg>
        <pc:picChg chg="add mod">
          <ac:chgData name="Eirini Gkotsi" userId="5c7c14db-6e4f-40df-9989-e03c0d12dcf5" providerId="ADAL" clId="{EA3F4F3E-D474-46E4-89AC-DA8CC0C017E9}" dt="2020-11-12T10:35:49.748" v="4972" actId="1076"/>
          <ac:picMkLst>
            <pc:docMk/>
            <pc:sldMk cId="2238929122" sldId="284"/>
            <ac:picMk id="13" creationId="{90C7A549-8B0D-438F-BF9B-68C12C898875}"/>
          </ac:picMkLst>
        </pc:picChg>
        <pc:picChg chg="add mod">
          <ac:chgData name="Eirini Gkotsi" userId="5c7c14db-6e4f-40df-9989-e03c0d12dcf5" providerId="ADAL" clId="{EA3F4F3E-D474-46E4-89AC-DA8CC0C017E9}" dt="2020-11-12T10:36:53.365" v="4978" actId="1076"/>
          <ac:picMkLst>
            <pc:docMk/>
            <pc:sldMk cId="2238929122" sldId="284"/>
            <ac:picMk id="14" creationId="{D00D2D3E-674B-4676-A1E4-5542927779A0}"/>
          </ac:picMkLst>
        </pc:picChg>
      </pc:sldChg>
      <pc:sldChg chg="add ord">
        <pc:chgData name="Eirini Gkotsi" userId="5c7c14db-6e4f-40df-9989-e03c0d12dcf5" providerId="ADAL" clId="{EA3F4F3E-D474-46E4-89AC-DA8CC0C017E9}" dt="2020-11-12T09:59:54.496" v="3717"/>
        <pc:sldMkLst>
          <pc:docMk/>
          <pc:sldMk cId="3832538955" sldId="285"/>
        </pc:sldMkLst>
      </pc:sldChg>
      <pc:sldChg chg="add">
        <pc:chgData name="Eirini Gkotsi" userId="5c7c14db-6e4f-40df-9989-e03c0d12dcf5" providerId="ADAL" clId="{EA3F4F3E-D474-46E4-89AC-DA8CC0C017E9}" dt="2020-11-12T10:33:23.550" v="4871" actId="2890"/>
        <pc:sldMkLst>
          <pc:docMk/>
          <pc:sldMk cId="4019317581" sldId="286"/>
        </pc:sldMkLst>
      </pc:sldChg>
      <pc:sldChg chg="addSp modSp add mod">
        <pc:chgData name="Eirini Gkotsi" userId="5c7c14db-6e4f-40df-9989-e03c0d12dcf5" providerId="ADAL" clId="{EA3F4F3E-D474-46E4-89AC-DA8CC0C017E9}" dt="2020-11-12T12:36:43.319" v="5388" actId="14100"/>
        <pc:sldMkLst>
          <pc:docMk/>
          <pc:sldMk cId="554207558" sldId="287"/>
        </pc:sldMkLst>
        <pc:spChg chg="mod">
          <ac:chgData name="Eirini Gkotsi" userId="5c7c14db-6e4f-40df-9989-e03c0d12dcf5" providerId="ADAL" clId="{EA3F4F3E-D474-46E4-89AC-DA8CC0C017E9}" dt="2020-11-12T12:17:12.799" v="5228" actId="20577"/>
          <ac:spMkLst>
            <pc:docMk/>
            <pc:sldMk cId="554207558" sldId="287"/>
            <ac:spMk id="7" creationId="{F7CCA171-741E-4FA0-BC46-F66C878DE562}"/>
          </ac:spMkLst>
        </pc:spChg>
        <pc:picChg chg="add mod">
          <ac:chgData name="Eirini Gkotsi" userId="5c7c14db-6e4f-40df-9989-e03c0d12dcf5" providerId="ADAL" clId="{EA3F4F3E-D474-46E4-89AC-DA8CC0C017E9}" dt="2020-11-12T12:36:43.319" v="5388" actId="14100"/>
          <ac:picMkLst>
            <pc:docMk/>
            <pc:sldMk cId="554207558" sldId="287"/>
            <ac:picMk id="2" creationId="{6BF789D7-D752-494F-A6DD-EAFB89596A9C}"/>
          </ac:picMkLst>
        </pc:picChg>
      </pc:sldChg>
    </pc:docChg>
  </pc:docChgLst>
  <pc:docChgLst>
    <pc:chgData name="Eirini Gkotsi" userId="S::eirini.gkotsi@idecsa.onmicrosoft.com::5c7c14db-6e4f-40df-9989-e03c0d12dcf5" providerId="AD" clId="Web-{3EB174CB-057D-1C55-3C05-F9F2876DBEA6}"/>
    <pc:docChg chg="modSld">
      <pc:chgData name="Eirini Gkotsi" userId="S::eirini.gkotsi@idecsa.onmicrosoft.com::5c7c14db-6e4f-40df-9989-e03c0d12dcf5" providerId="AD" clId="Web-{3EB174CB-057D-1C55-3C05-F9F2876DBEA6}" dt="2020-11-11T15:39:18.279" v="8" actId="1076"/>
      <pc:docMkLst>
        <pc:docMk/>
      </pc:docMkLst>
      <pc:sldChg chg="addSp delSp modSp">
        <pc:chgData name="Eirini Gkotsi" userId="S::eirini.gkotsi@idecsa.onmicrosoft.com::5c7c14db-6e4f-40df-9989-e03c0d12dcf5" providerId="AD" clId="Web-{3EB174CB-057D-1C55-3C05-F9F2876DBEA6}" dt="2020-11-11T15:39:18.279" v="8" actId="1076"/>
        <pc:sldMkLst>
          <pc:docMk/>
          <pc:sldMk cId="2487262630" sldId="262"/>
        </pc:sldMkLst>
        <pc:spChg chg="del">
          <ac:chgData name="Eirini Gkotsi" userId="S::eirini.gkotsi@idecsa.onmicrosoft.com::5c7c14db-6e4f-40df-9989-e03c0d12dcf5" providerId="AD" clId="Web-{3EB174CB-057D-1C55-3C05-F9F2876DBEA6}" dt="2020-11-11T15:39:08.419" v="5"/>
          <ac:spMkLst>
            <pc:docMk/>
            <pc:sldMk cId="2487262630" sldId="262"/>
            <ac:spMk id="2" creationId="{A8ACE878-0B6B-4806-98AD-410762D32AB7}"/>
          </ac:spMkLst>
        </pc:spChg>
        <pc:spChg chg="add del mod">
          <ac:chgData name="Eirini Gkotsi" userId="S::eirini.gkotsi@idecsa.onmicrosoft.com::5c7c14db-6e4f-40df-9989-e03c0d12dcf5" providerId="AD" clId="Web-{3EB174CB-057D-1C55-3C05-F9F2876DBEA6}" dt="2020-11-11T15:38:57.466" v="2"/>
          <ac:spMkLst>
            <pc:docMk/>
            <pc:sldMk cId="2487262630" sldId="262"/>
            <ac:spMk id="6" creationId="{534E91A7-20EB-41B3-940E-DC7EAEA6966C}"/>
          </ac:spMkLst>
        </pc:spChg>
        <pc:spChg chg="del">
          <ac:chgData name="Eirini Gkotsi" userId="S::eirini.gkotsi@idecsa.onmicrosoft.com::5c7c14db-6e4f-40df-9989-e03c0d12dcf5" providerId="AD" clId="Web-{3EB174CB-057D-1C55-3C05-F9F2876DBEA6}" dt="2020-11-11T15:38:32.591" v="0"/>
          <ac:spMkLst>
            <pc:docMk/>
            <pc:sldMk cId="2487262630" sldId="262"/>
            <ac:spMk id="7" creationId="{6DEFB184-1C48-490B-8912-48DE3B2F176D}"/>
          </ac:spMkLst>
        </pc:spChg>
        <pc:picChg chg="add del mod ord">
          <ac:chgData name="Eirini Gkotsi" userId="S::eirini.gkotsi@idecsa.onmicrosoft.com::5c7c14db-6e4f-40df-9989-e03c0d12dcf5" providerId="AD" clId="Web-{3EB174CB-057D-1C55-3C05-F9F2876DBEA6}" dt="2020-11-11T15:38:38.856" v="1"/>
          <ac:picMkLst>
            <pc:docMk/>
            <pc:sldMk cId="2487262630" sldId="262"/>
            <ac:picMk id="3" creationId="{574721FC-6AF2-4EF1-B99B-F0A1F388F6FF}"/>
          </ac:picMkLst>
        </pc:picChg>
        <pc:picChg chg="add mod ord">
          <ac:chgData name="Eirini Gkotsi" userId="S::eirini.gkotsi@idecsa.onmicrosoft.com::5c7c14db-6e4f-40df-9989-e03c0d12dcf5" providerId="AD" clId="Web-{3EB174CB-057D-1C55-3C05-F9F2876DBEA6}" dt="2020-11-11T15:39:18.279" v="8" actId="1076"/>
          <ac:picMkLst>
            <pc:docMk/>
            <pc:sldMk cId="2487262630" sldId="262"/>
            <ac:picMk id="8" creationId="{652FE2CB-DF02-41E0-B5DB-6D06BFC9877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1B0563-9B9D-42F3-8F6C-ECF62B0F972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9C949C39-A83C-4A5A-863B-E9DAD581104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348983B-A3DF-45FA-80CD-4BAE1FD278EE}" type="datetimeFigureOut">
              <a:rPr lang="en-GB" smtClean="0"/>
              <a:t>12/11/2020</a:t>
            </a:fld>
            <a:endParaRPr lang="en-GB"/>
          </a:p>
        </p:txBody>
      </p:sp>
      <p:sp>
        <p:nvSpPr>
          <p:cNvPr id="4" name="Footer Placeholder 3">
            <a:extLst>
              <a:ext uri="{FF2B5EF4-FFF2-40B4-BE49-F238E27FC236}">
                <a16:creationId xmlns:a16="http://schemas.microsoft.com/office/drawing/2014/main" id="{B4EBCE72-D0E9-4F69-9F43-32CB7272328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C1B0BE19-AC8D-43FD-8513-4BB48F2ACD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B409F4-F482-44A9-AC36-A257AB627B5C}" type="slidenum">
              <a:rPr lang="en-GB" smtClean="0"/>
              <a:t>‹#›</a:t>
            </a:fld>
            <a:endParaRPr lang="en-GB"/>
          </a:p>
        </p:txBody>
      </p:sp>
    </p:spTree>
    <p:extLst>
      <p:ext uri="{BB962C8B-B14F-4D97-AF65-F5344CB8AC3E}">
        <p14:creationId xmlns:p14="http://schemas.microsoft.com/office/powerpoint/2010/main" val="16290114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B6905CB-3DFE-4E9E-AAA5-9400B7CB375D}" type="datetimeFigureOut">
              <a:rPr lang="en-GB" smtClean="0"/>
              <a:t>12/11/2020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3658945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6905CB-3DFE-4E9E-AAA5-9400B7CB375D}" type="datetimeFigureOut">
              <a:rPr lang="en-GB" smtClean="0"/>
              <a:t>12/11/2020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1151890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6905CB-3DFE-4E9E-AAA5-9400B7CB375D}" type="datetimeFigureOut">
              <a:rPr lang="en-GB" smtClean="0"/>
              <a:t>12/11/2020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37012240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6905CB-3DFE-4E9E-AAA5-9400B7CB375D}" type="datetimeFigureOut">
              <a:rPr lang="en-GB" smtClean="0"/>
              <a:t>12/11/2020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2132591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B6905CB-3DFE-4E9E-AAA5-9400B7CB375D}" type="datetimeFigureOut">
              <a:rPr lang="en-GB" smtClean="0"/>
              <a:t>12/11/2020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1291191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B6905CB-3DFE-4E9E-AAA5-9400B7CB375D}" type="datetimeFigureOut">
              <a:rPr lang="en-GB" smtClean="0"/>
              <a:t>12/11/2020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1027610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B6905CB-3DFE-4E9E-AAA5-9400B7CB375D}" type="datetimeFigureOut">
              <a:rPr lang="en-GB" smtClean="0"/>
              <a:t>12/11/2020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29750880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B6905CB-3DFE-4E9E-AAA5-9400B7CB375D}" type="datetimeFigureOut">
              <a:rPr lang="en-GB" smtClean="0"/>
              <a:t>12/11/2020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91188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6905CB-3DFE-4E9E-AAA5-9400B7CB375D}" type="datetimeFigureOut">
              <a:rPr lang="en-GB" smtClean="0"/>
              <a:t>12/11/2020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27184757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6905CB-3DFE-4E9E-AAA5-9400B7CB375D}" type="datetimeFigureOut">
              <a:rPr lang="en-GB" smtClean="0"/>
              <a:t>12/11/2020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2562246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6905CB-3DFE-4E9E-AAA5-9400B7CB375D}" type="datetimeFigureOut">
              <a:rPr lang="en-GB" smtClean="0"/>
              <a:t>12/11/2020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ACB2BB3-011B-46F6-9EB7-F0BC533D498E}" type="slidenum">
              <a:rPr lang="en-GB" smtClean="0"/>
              <a:t>‹#›</a:t>
            </a:fld>
            <a:endParaRPr lang="en-GB"/>
          </a:p>
        </p:txBody>
      </p:sp>
    </p:spTree>
    <p:extLst>
      <p:ext uri="{BB962C8B-B14F-4D97-AF65-F5344CB8AC3E}">
        <p14:creationId xmlns:p14="http://schemas.microsoft.com/office/powerpoint/2010/main" val="3479671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6905CB-3DFE-4E9E-AAA5-9400B7CB375D}" type="datetimeFigureOut">
              <a:rPr lang="en-GB" smtClean="0"/>
              <a:t>12/11/2020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B2BB3-011B-46F6-9EB7-F0BC533D498E}" type="slidenum">
              <a:rPr lang="en-GB" smtClean="0"/>
              <a:t>‹#›</a:t>
            </a:fld>
            <a:endParaRPr lang="en-GB"/>
          </a:p>
        </p:txBody>
      </p:sp>
    </p:spTree>
    <p:extLst>
      <p:ext uri="{BB962C8B-B14F-4D97-AF65-F5344CB8AC3E}">
        <p14:creationId xmlns:p14="http://schemas.microsoft.com/office/powerpoint/2010/main" val="886341068"/>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mc:AlternateContent xmlns:mc="http://schemas.openxmlformats.org/markup-compatibility/2006" xmlns:p159="http://schemas.microsoft.com/office/powerpoint/2015/09/main">
    <mc:Choice Requires="p159">
      <p:transition xmlns:p14="http://schemas.microsoft.com/office/powerpoint/2010/main" spd="slow" p14:dur="2000" advClick="0" advTm="4000">
        <p159:morph option="byObject"/>
      </p:transition>
    </mc:Choice>
    <mc:Fallback xmlns="">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kahoot.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hyperlink" Target="https://kahoot.com/"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https://www.discuss-community.eu/el/community-el/groups/viewgroup/75-tccvet-community-of-teachers.htm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hyperlink" Target="https://www.discuss-community.eu/el/community-el/groups/viewgroup/75-tccvet-community-of-teachers.html"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www.futuretheproject.eu/browse-for-your-tool/" TargetMode="External"/><Relationship Id="rId7"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jpe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hyperlink" Target="http://tccvet.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http://tccvet.com/" TargetMode="Externa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BA3BD29-BF59-4E85-B889-CB177963F472}"/>
              </a:ext>
            </a:extLst>
          </p:cNvPr>
          <p:cNvSpPr>
            <a:spLocks noGrp="1"/>
          </p:cNvSpPr>
          <p:nvPr>
            <p:ph type="ctrTitle"/>
          </p:nvPr>
        </p:nvSpPr>
        <p:spPr>
          <a:xfrm>
            <a:off x="1937396" y="2124074"/>
            <a:ext cx="8074822" cy="3007393"/>
          </a:xfrm>
        </p:spPr>
        <p:txBody>
          <a:bodyPr>
            <a:noAutofit/>
          </a:bodyPr>
          <a:lstStyle/>
          <a:p>
            <a:r>
              <a:rPr lang="el-GR" sz="2800" b="1" i="0">
                <a:solidFill>
                  <a:srgbClr val="FFFFFF"/>
                </a:solidFill>
                <a:effectLst/>
                <a:latin typeface="Raleway" panose="020B0503030101060003" pitchFamily="34" charset="0"/>
              </a:rPr>
              <a:t>2</a:t>
            </a:r>
            <a:r>
              <a:rPr lang="el-GR" sz="2800" b="1" i="0" baseline="30000">
                <a:solidFill>
                  <a:srgbClr val="FFFFFF"/>
                </a:solidFill>
                <a:effectLst/>
                <a:latin typeface="Raleway" panose="020B0503030101060003" pitchFamily="34" charset="0"/>
              </a:rPr>
              <a:t>ο</a:t>
            </a:r>
            <a:r>
              <a:rPr lang="el-GR" sz="2800" b="1" i="0">
                <a:solidFill>
                  <a:srgbClr val="FFFFFF"/>
                </a:solidFill>
                <a:effectLst/>
                <a:latin typeface="Raleway" panose="020B0503030101060003" pitchFamily="34" charset="0"/>
              </a:rPr>
              <a:t> Διακρατικό, Διαδικτυακό Συνέδριο</a:t>
            </a:r>
            <a:br>
              <a:rPr lang="el-GR" sz="2800" b="1" i="0">
                <a:solidFill>
                  <a:srgbClr val="FFFFFF"/>
                </a:solidFill>
                <a:effectLst/>
                <a:latin typeface="Raleway" panose="020B0503030101060003" pitchFamily="34" charset="0"/>
              </a:rPr>
            </a:br>
            <a:r>
              <a:rPr lang="el-GR" sz="2800" b="1" i="0" err="1">
                <a:solidFill>
                  <a:srgbClr val="FF00FF"/>
                </a:solidFill>
                <a:effectLst/>
                <a:latin typeface="Raleway" panose="020B0503030101060003" pitchFamily="34" charset="0"/>
              </a:rPr>
              <a:t>Discuss</a:t>
            </a:r>
            <a:r>
              <a:rPr lang="el-GR" sz="2800" b="1" i="0">
                <a:solidFill>
                  <a:srgbClr val="FF00FF"/>
                </a:solidFill>
                <a:effectLst/>
                <a:latin typeface="Raleway" panose="020B0503030101060003" pitchFamily="34" charset="0"/>
              </a:rPr>
              <a:t> </a:t>
            </a:r>
            <a:r>
              <a:rPr lang="el-GR" sz="2800" b="1" i="0" err="1">
                <a:solidFill>
                  <a:srgbClr val="FF00FF"/>
                </a:solidFill>
                <a:effectLst/>
                <a:latin typeface="Raleway" panose="020B0503030101060003" pitchFamily="34" charset="0"/>
              </a:rPr>
              <a:t>Learning</a:t>
            </a:r>
            <a:r>
              <a:rPr lang="el-GR" sz="2800" b="1" i="0">
                <a:solidFill>
                  <a:srgbClr val="FF00FF"/>
                </a:solidFill>
                <a:effectLst/>
                <a:latin typeface="Raleway" panose="020B0503030101060003" pitchFamily="34" charset="0"/>
              </a:rPr>
              <a:t> 2020</a:t>
            </a:r>
            <a:br>
              <a:rPr lang="el-GR" sz="1100" b="1" i="0">
                <a:solidFill>
                  <a:srgbClr val="FFFFFF"/>
                </a:solidFill>
                <a:effectLst/>
                <a:latin typeface="Raleway" panose="020B0503030101060003" pitchFamily="34" charset="0"/>
              </a:rPr>
            </a:br>
            <a:br>
              <a:rPr lang="el-GR" sz="2800" b="1">
                <a:solidFill>
                  <a:schemeClr val="bg1"/>
                </a:solidFill>
                <a:latin typeface="Arial" panose="020B0604020202020204" pitchFamily="34" charset="0"/>
                <a:cs typeface="Arial" panose="020B0604020202020204" pitchFamily="34" charset="0"/>
              </a:rPr>
            </a:br>
            <a:br>
              <a:rPr lang="el-GR" sz="2800" b="1">
                <a:solidFill>
                  <a:schemeClr val="bg1"/>
                </a:solidFill>
                <a:latin typeface="Arial" panose="020B0604020202020204" pitchFamily="34" charset="0"/>
                <a:cs typeface="Arial" panose="020B0604020202020204" pitchFamily="34" charset="0"/>
              </a:rPr>
            </a:br>
            <a:r>
              <a:rPr lang="el-GR" sz="2600" b="1" i="0">
                <a:solidFill>
                  <a:srgbClr val="FFFFFF"/>
                </a:solidFill>
                <a:effectLst/>
                <a:latin typeface="Osnova Pro Medium" panose="02010604040200020004" pitchFamily="50" charset="0"/>
              </a:rPr>
              <a:t>Επαγγελματική Εκπαίδευση και Κατάρτιση</a:t>
            </a:r>
            <a:br>
              <a:rPr lang="el-GR" sz="2600" b="1" i="0">
                <a:solidFill>
                  <a:srgbClr val="FFFFFF"/>
                </a:solidFill>
                <a:effectLst/>
                <a:latin typeface="Osnova Pro Medium" panose="02010604040200020004" pitchFamily="50" charset="0"/>
              </a:rPr>
            </a:br>
            <a:r>
              <a:rPr lang="el-GR" sz="2600" b="1" i="0">
                <a:solidFill>
                  <a:srgbClr val="FFFFFF"/>
                </a:solidFill>
                <a:effectLst/>
                <a:latin typeface="Osnova Pro Medium" panose="02010604040200020004" pitchFamily="50" charset="0"/>
              </a:rPr>
              <a:t>– Εστιάζοντας στην ποιότητα</a:t>
            </a:r>
            <a:br>
              <a:rPr lang="el-GR" sz="7200" b="1">
                <a:solidFill>
                  <a:schemeClr val="bg1"/>
                </a:solidFill>
              </a:rPr>
            </a:br>
            <a:endParaRPr lang="en-GB" sz="2800">
              <a:solidFill>
                <a:schemeClr val="bg1"/>
              </a:solidFill>
            </a:endParaRPr>
          </a:p>
        </p:txBody>
      </p:sp>
      <p:sp>
        <p:nvSpPr>
          <p:cNvPr id="3" name="Subtitle 2">
            <a:extLst>
              <a:ext uri="{FF2B5EF4-FFF2-40B4-BE49-F238E27FC236}">
                <a16:creationId xmlns:a16="http://schemas.microsoft.com/office/drawing/2014/main" id="{3C96257E-E2A4-48F0-84D1-23A8833EDE93}"/>
              </a:ext>
            </a:extLst>
          </p:cNvPr>
          <p:cNvSpPr>
            <a:spLocks noGrp="1"/>
          </p:cNvSpPr>
          <p:nvPr>
            <p:ph type="subTitle" idx="1"/>
          </p:nvPr>
        </p:nvSpPr>
        <p:spPr>
          <a:xfrm>
            <a:off x="3457556" y="5088006"/>
            <a:ext cx="5276888" cy="509347"/>
          </a:xfrm>
        </p:spPr>
        <p:txBody>
          <a:bodyPr>
            <a:normAutofit fontScale="77500" lnSpcReduction="20000"/>
          </a:bodyPr>
          <a:lstStyle/>
          <a:p>
            <a:r>
              <a:rPr lang="el-GR" b="1" i="0" err="1">
                <a:solidFill>
                  <a:srgbClr val="EBEBEB"/>
                </a:solidFill>
                <a:effectLst/>
                <a:latin typeface="Open Sans"/>
              </a:rPr>
              <a:t>Online</a:t>
            </a:r>
            <a:r>
              <a:rPr lang="el-GR" b="1" i="0">
                <a:solidFill>
                  <a:srgbClr val="EBEBEB"/>
                </a:solidFill>
                <a:effectLst/>
                <a:latin typeface="Open Sans"/>
              </a:rPr>
              <a:t>, 9-12/11/2020 και ώρες 15:00 - 17:00</a:t>
            </a:r>
            <a:endParaRPr lang="en-GB">
              <a:solidFill>
                <a:srgbClr val="FFFFFF"/>
              </a:solidFill>
            </a:endParaRPr>
          </a:p>
        </p:txBody>
      </p:sp>
      <p:sp>
        <p:nvSpPr>
          <p:cNvPr id="22" name="Rectangle 21">
            <a:extLst>
              <a:ext uri="{FF2B5EF4-FFF2-40B4-BE49-F238E27FC236}">
                <a16:creationId xmlns:a16="http://schemas.microsoft.com/office/drawing/2014/main" id="{709BC04C-5C05-4297-A839-97F2578C62F3}"/>
              </a:ext>
            </a:extLst>
          </p:cNvPr>
          <p:cNvSpPr/>
          <p:nvPr/>
        </p:nvSpPr>
        <p:spPr>
          <a:xfrm>
            <a:off x="8915400" y="6273225"/>
            <a:ext cx="3276600" cy="584775"/>
          </a:xfrm>
          <a:prstGeom prst="rect">
            <a:avLst/>
          </a:prstGeom>
        </p:spPr>
        <p:txBody>
          <a:bodyPr wrap="square">
            <a:spAutoFit/>
          </a:bodyPr>
          <a:lstStyle/>
          <a:p>
            <a:pPr algn="r">
              <a:spcAft>
                <a:spcPts val="0"/>
              </a:spcAft>
              <a:tabLst>
                <a:tab pos="2637155" algn="ctr"/>
                <a:tab pos="5274310" algn="r"/>
              </a:tabLst>
            </a:pPr>
            <a:r>
              <a:rPr lang="el-GR" sz="1600">
                <a:latin typeface="Calibri" panose="020F0502020204030204" pitchFamily="34" charset="0"/>
                <a:ea typeface="Calibri" panose="020F0502020204030204" pitchFamily="34" charset="0"/>
                <a:cs typeface="Times New Roman" panose="02020603050405020304" pitchFamily="18" charset="0"/>
              </a:rPr>
              <a:t>Υπό την αιγίδα του Βιοτεχνικού Επιμελητηρίου Πειραιά </a:t>
            </a:r>
            <a:endParaRPr lang="en-GB" sz="1600">
              <a:latin typeface="Calibri" panose="020F0502020204030204" pitchFamily="34" charset="0"/>
              <a:ea typeface="Calibri" panose="020F0502020204030204" pitchFamily="34" charset="0"/>
              <a:cs typeface="Times New Roman" panose="02020603050405020304" pitchFamily="18" charset="0"/>
            </a:endParaRPr>
          </a:p>
        </p:txBody>
      </p:sp>
      <p:pic>
        <p:nvPicPr>
          <p:cNvPr id="23" name="Picture 22">
            <a:extLst>
              <a:ext uri="{FF2B5EF4-FFF2-40B4-BE49-F238E27FC236}">
                <a16:creationId xmlns:a16="http://schemas.microsoft.com/office/drawing/2014/main" id="{896C4D61-3017-494B-8776-D5786122C6D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871473" y="5409936"/>
            <a:ext cx="917417" cy="877335"/>
          </a:xfrm>
          <a:prstGeom prst="rect">
            <a:avLst/>
          </a:prstGeom>
          <a:noFill/>
          <a:ln>
            <a:noFill/>
          </a:ln>
        </p:spPr>
      </p:pic>
      <p:sp>
        <p:nvSpPr>
          <p:cNvPr id="4" name="TextBox 3">
            <a:extLst>
              <a:ext uri="{FF2B5EF4-FFF2-40B4-BE49-F238E27FC236}">
                <a16:creationId xmlns:a16="http://schemas.microsoft.com/office/drawing/2014/main" id="{3BD4DC98-4075-43C5-8D50-59B5D062127D}"/>
              </a:ext>
            </a:extLst>
          </p:cNvPr>
          <p:cNvSpPr txBox="1"/>
          <p:nvPr/>
        </p:nvSpPr>
        <p:spPr>
          <a:xfrm>
            <a:off x="141341" y="41101"/>
            <a:ext cx="3054095" cy="461665"/>
          </a:xfrm>
          <a:prstGeom prst="rect">
            <a:avLst/>
          </a:prstGeom>
          <a:noFill/>
        </p:spPr>
        <p:txBody>
          <a:bodyPr wrap="square" rtlCol="0">
            <a:spAutoFit/>
          </a:bodyPr>
          <a:lstStyle/>
          <a:p>
            <a:r>
              <a:rPr lang="en-US" sz="2400" b="1">
                <a:solidFill>
                  <a:schemeClr val="accent1">
                    <a:lumMod val="50000"/>
                  </a:schemeClr>
                </a:solidFill>
              </a:rPr>
              <a:t>#</a:t>
            </a:r>
            <a:r>
              <a:rPr lang="en-US" sz="2400" b="1" err="1">
                <a:solidFill>
                  <a:schemeClr val="accent1">
                    <a:lumMod val="50000"/>
                  </a:schemeClr>
                </a:solidFill>
              </a:rPr>
              <a:t>discuss_learning</a:t>
            </a:r>
            <a:endParaRPr lang="en-GB" sz="2400" b="1">
              <a:solidFill>
                <a:schemeClr val="accent1">
                  <a:lumMod val="50000"/>
                </a:schemeClr>
              </a:solidFill>
            </a:endParaRPr>
          </a:p>
        </p:txBody>
      </p:sp>
      <p:pic>
        <p:nvPicPr>
          <p:cNvPr id="6" name="Picture 5" descr="A picture containing drawing&#10;&#10;Description automatically generated">
            <a:extLst>
              <a:ext uri="{FF2B5EF4-FFF2-40B4-BE49-F238E27FC236}">
                <a16:creationId xmlns:a16="http://schemas.microsoft.com/office/drawing/2014/main" id="{B55CC632-CEFA-44A8-BDFE-04BD6B14F8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7380" y="1022843"/>
            <a:ext cx="2974854" cy="89001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5754468C-8CE1-4DCE-A1F8-1167329F7AA8}"/>
              </a:ext>
            </a:extLst>
          </p:cNvPr>
          <p:cNvPicPr>
            <a:picLocks noChangeAspect="1"/>
          </p:cNvPicPr>
          <p:nvPr/>
        </p:nvPicPr>
        <p:blipFill rotWithShape="1">
          <a:blip r:embed="rId5">
            <a:extLst>
              <a:ext uri="{28A0092B-C50C-407E-A947-70E740481C1C}">
                <a14:useLocalDpi xmlns:a14="http://schemas.microsoft.com/office/drawing/2010/main" val="0"/>
              </a:ext>
            </a:extLst>
          </a:blip>
          <a:srcRect t="32401" b="33270"/>
          <a:stretch/>
        </p:blipFill>
        <p:spPr>
          <a:xfrm>
            <a:off x="184866" y="5560563"/>
            <a:ext cx="2327425" cy="798982"/>
          </a:xfrm>
          <a:prstGeom prst="rect">
            <a:avLst/>
          </a:prstGeom>
        </p:spPr>
      </p:pic>
      <p:sp>
        <p:nvSpPr>
          <p:cNvPr id="7" name="Rectangle 6">
            <a:extLst>
              <a:ext uri="{FF2B5EF4-FFF2-40B4-BE49-F238E27FC236}">
                <a16:creationId xmlns:a16="http://schemas.microsoft.com/office/drawing/2014/main" id="{89BA9AB0-8F0E-4B44-99EC-C01C69B579DC}"/>
              </a:ext>
            </a:extLst>
          </p:cNvPr>
          <p:cNvSpPr/>
          <p:nvPr/>
        </p:nvSpPr>
        <p:spPr>
          <a:xfrm>
            <a:off x="5702" y="6259524"/>
            <a:ext cx="4259478" cy="584775"/>
          </a:xfrm>
          <a:prstGeom prst="rect">
            <a:avLst/>
          </a:prstGeom>
        </p:spPr>
        <p:txBody>
          <a:bodyPr wrap="square">
            <a:spAutoFit/>
          </a:bodyPr>
          <a:lstStyle/>
          <a:p>
            <a:pPr>
              <a:spcAft>
                <a:spcPts val="0"/>
              </a:spcAft>
              <a:tabLst>
                <a:tab pos="2637155" algn="ctr"/>
                <a:tab pos="5274310" algn="r"/>
              </a:tabLst>
            </a:pPr>
            <a:r>
              <a:rPr lang="el-GR" sz="1600">
                <a:latin typeface="Calibri" panose="020F0502020204030204" pitchFamily="34" charset="0"/>
                <a:ea typeface="Calibri" panose="020F0502020204030204" pitchFamily="34" charset="0"/>
                <a:cs typeface="Times New Roman" panose="02020603050405020304" pitchFamily="18" charset="0"/>
              </a:rPr>
              <a:t>Υπό την Αιγίδα της Γενικής Διεύθυνσης Σπουδών Α/</a:t>
            </a:r>
            <a:r>
              <a:rPr lang="el-GR" sz="1600" err="1">
                <a:latin typeface="Calibri" panose="020F0502020204030204" pitchFamily="34" charset="0"/>
                <a:ea typeface="Calibri" panose="020F0502020204030204" pitchFamily="34" charset="0"/>
                <a:cs typeface="Times New Roman" panose="02020603050405020304" pitchFamily="18" charset="0"/>
              </a:rPr>
              <a:t>βάθμιας</a:t>
            </a:r>
            <a:r>
              <a:rPr lang="el-GR" sz="1600">
                <a:latin typeface="Calibri" panose="020F0502020204030204" pitchFamily="34" charset="0"/>
                <a:ea typeface="Calibri" panose="020F0502020204030204" pitchFamily="34" charset="0"/>
                <a:cs typeface="Times New Roman" panose="02020603050405020304" pitchFamily="18" charset="0"/>
              </a:rPr>
              <a:t> και Β/</a:t>
            </a:r>
            <a:r>
              <a:rPr lang="el-GR" sz="1600" err="1">
                <a:latin typeface="Calibri" panose="020F0502020204030204" pitchFamily="34" charset="0"/>
                <a:ea typeface="Calibri" panose="020F0502020204030204" pitchFamily="34" charset="0"/>
                <a:cs typeface="Times New Roman" panose="02020603050405020304" pitchFamily="18" charset="0"/>
              </a:rPr>
              <a:t>βάθμιας</a:t>
            </a:r>
            <a:r>
              <a:rPr lang="el-GR" sz="1600">
                <a:latin typeface="Calibri" panose="020F0502020204030204" pitchFamily="34" charset="0"/>
                <a:ea typeface="Calibri" panose="020F0502020204030204" pitchFamily="34" charset="0"/>
                <a:cs typeface="Times New Roman" panose="02020603050405020304" pitchFamily="18" charset="0"/>
              </a:rPr>
              <a:t> Εκπαίδευσης</a:t>
            </a:r>
            <a:endParaRPr lang="en-GB" sz="1600">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B77AF4F-A744-41CE-B3B4-0C85C9B1E95B}"/>
              </a:ext>
            </a:extLst>
          </p:cNvPr>
          <p:cNvSpPr txBox="1"/>
          <p:nvPr/>
        </p:nvSpPr>
        <p:spPr>
          <a:xfrm>
            <a:off x="9424218" y="41100"/>
            <a:ext cx="2691095" cy="461665"/>
          </a:xfrm>
          <a:prstGeom prst="rect">
            <a:avLst/>
          </a:prstGeom>
          <a:noFill/>
        </p:spPr>
        <p:txBody>
          <a:bodyPr wrap="square" rtlCol="0">
            <a:spAutoFit/>
          </a:bodyPr>
          <a:lstStyle/>
          <a:p>
            <a:pPr algn="l"/>
            <a:r>
              <a:rPr lang="en-GB" sz="2400" b="1">
                <a:solidFill>
                  <a:schemeClr val="accent1">
                    <a:lumMod val="50000"/>
                  </a:schemeClr>
                </a:solidFill>
              </a:rPr>
              <a:t>#EUVocationalSkills</a:t>
            </a:r>
          </a:p>
        </p:txBody>
      </p:sp>
      <p:pic>
        <p:nvPicPr>
          <p:cNvPr id="15" name="Picture 14" descr="Text&#10;&#10;Description automatically generated">
            <a:extLst>
              <a:ext uri="{FF2B5EF4-FFF2-40B4-BE49-F238E27FC236}">
                <a16:creationId xmlns:a16="http://schemas.microsoft.com/office/drawing/2014/main" id="{7CC32A4D-DACA-47EE-AE14-6739355031C1}"/>
              </a:ext>
            </a:extLst>
          </p:cNvPr>
          <p:cNvPicPr>
            <a:picLocks noChangeAspect="1"/>
          </p:cNvPicPr>
          <p:nvPr/>
        </p:nvPicPr>
        <p:blipFill rotWithShape="1">
          <a:blip r:embed="rId6">
            <a:extLst>
              <a:ext uri="{28A0092B-C50C-407E-A947-70E740481C1C}">
                <a14:useLocalDpi xmlns:a14="http://schemas.microsoft.com/office/drawing/2010/main" val="0"/>
              </a:ext>
            </a:extLst>
          </a:blip>
          <a:srcRect l="37359" t="55662" r="39246" b="5718"/>
          <a:stretch/>
        </p:blipFill>
        <p:spPr>
          <a:xfrm>
            <a:off x="10012218" y="486412"/>
            <a:ext cx="1765423" cy="509348"/>
          </a:xfrm>
          <a:prstGeom prst="rect">
            <a:avLst/>
          </a:prstGeom>
        </p:spPr>
      </p:pic>
      <p:pic>
        <p:nvPicPr>
          <p:cNvPr id="18" name="Picture 17">
            <a:extLst>
              <a:ext uri="{FF2B5EF4-FFF2-40B4-BE49-F238E27FC236}">
                <a16:creationId xmlns:a16="http://schemas.microsoft.com/office/drawing/2014/main" id="{321F690E-0082-4225-87C7-9EE9B80592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1341" y="498979"/>
            <a:ext cx="3152590" cy="358708"/>
          </a:xfrm>
          <a:prstGeom prst="rect">
            <a:avLst/>
          </a:prstGeom>
        </p:spPr>
      </p:pic>
      <p:pic>
        <p:nvPicPr>
          <p:cNvPr id="5" name="Εικόνα 8" descr="Εικόνα που περιέχει κείμενο&#10;&#10;Περιγραφή που δημιουργήθηκε αυτόματα">
            <a:extLst>
              <a:ext uri="{FF2B5EF4-FFF2-40B4-BE49-F238E27FC236}">
                <a16:creationId xmlns:a16="http://schemas.microsoft.com/office/drawing/2014/main" id="{7D9C5C6B-B215-48B2-AF0D-57EA69BBA3BA}"/>
              </a:ext>
            </a:extLst>
          </p:cNvPr>
          <p:cNvPicPr>
            <a:picLocks noChangeAspect="1"/>
          </p:cNvPicPr>
          <p:nvPr/>
        </p:nvPicPr>
        <p:blipFill>
          <a:blip r:embed="rId8"/>
          <a:stretch>
            <a:fillRect/>
          </a:stretch>
        </p:blipFill>
        <p:spPr>
          <a:xfrm>
            <a:off x="145116" y="1021416"/>
            <a:ext cx="2686050" cy="476250"/>
          </a:xfrm>
          <a:prstGeom prst="rect">
            <a:avLst/>
          </a:prstGeom>
        </p:spPr>
      </p:pic>
    </p:spTree>
    <p:extLst>
      <p:ext uri="{BB962C8B-B14F-4D97-AF65-F5344CB8AC3E}">
        <p14:creationId xmlns:p14="http://schemas.microsoft.com/office/powerpoint/2010/main" val="1317616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490115" y="2111549"/>
            <a:ext cx="4939723" cy="4539704"/>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r>
              <a:rPr lang="en-US" sz="2000" b="1" i="1" dirty="0">
                <a:solidFill>
                  <a:srgbClr val="7030A0"/>
                </a:solidFill>
                <a:highlight>
                  <a:srgbClr val="FFFF00"/>
                </a:highlight>
                <a:hlinkClick r:id="rId4"/>
              </a:rPr>
              <a:t>https://kahoot.com/</a:t>
            </a:r>
            <a:endParaRPr lang="en-US" sz="2000" b="1" i="1" dirty="0">
              <a:solidFill>
                <a:srgbClr val="7030A0"/>
              </a:solidFill>
              <a:highlight>
                <a:srgbClr val="FFFF00"/>
              </a:highlight>
            </a:endParaRPr>
          </a:p>
          <a:p>
            <a:pPr>
              <a:spcAft>
                <a:spcPts val="600"/>
              </a:spcAft>
            </a:pPr>
            <a:endParaRPr lang="en-US" sz="2000" b="1" i="1" dirty="0">
              <a:solidFill>
                <a:srgbClr val="7030A0"/>
              </a:solidFill>
              <a:highlight>
                <a:srgbClr val="FFFF00"/>
              </a:highlight>
            </a:endParaRPr>
          </a:p>
          <a:p>
            <a:pPr marL="342900" indent="-342900">
              <a:spcAft>
                <a:spcPts val="600"/>
              </a:spcAft>
              <a:buFont typeface="Wingdings" panose="05000000000000000000" pitchFamily="2" charset="2"/>
              <a:buChar char="ü"/>
            </a:pPr>
            <a:r>
              <a:rPr lang="el-GR" sz="2400" i="1" dirty="0">
                <a:solidFill>
                  <a:srgbClr val="1B556F"/>
                </a:solidFill>
              </a:rPr>
              <a:t>Με έμφαση στην παιχνιδοποίηση</a:t>
            </a:r>
          </a:p>
          <a:p>
            <a:pPr marL="342900" indent="-342900">
              <a:spcAft>
                <a:spcPts val="600"/>
              </a:spcAft>
              <a:buFont typeface="Wingdings" panose="05000000000000000000" pitchFamily="2" charset="2"/>
              <a:buChar char="ü"/>
            </a:pPr>
            <a:r>
              <a:rPr lang="el-GR" sz="2400" i="1" dirty="0">
                <a:solidFill>
                  <a:srgbClr val="1B556F"/>
                </a:solidFill>
              </a:rPr>
              <a:t>Δημιουργείστε κουίζ, ερωτήσεις με σωστό λάθος </a:t>
            </a:r>
            <a:r>
              <a:rPr lang="el-GR" sz="2400" i="1" dirty="0" err="1">
                <a:solidFill>
                  <a:srgbClr val="1B556F"/>
                </a:solidFill>
              </a:rPr>
              <a:t>κλπ</a:t>
            </a:r>
            <a:endParaRPr lang="en-US" sz="2400" i="1" dirty="0">
              <a:solidFill>
                <a:srgbClr val="1B556F"/>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5" name="Picture 4">
            <a:extLst>
              <a:ext uri="{FF2B5EF4-FFF2-40B4-BE49-F238E27FC236}">
                <a16:creationId xmlns:a16="http://schemas.microsoft.com/office/drawing/2014/main" id="{1F8979C6-A85B-4138-A087-BEE6DCB56855}"/>
              </a:ext>
            </a:extLst>
          </p:cNvPr>
          <p:cNvPicPr>
            <a:picLocks noChangeAspect="1"/>
          </p:cNvPicPr>
          <p:nvPr/>
        </p:nvPicPr>
        <p:blipFill>
          <a:blip r:embed="rId5"/>
          <a:stretch>
            <a:fillRect/>
          </a:stretch>
        </p:blipFill>
        <p:spPr>
          <a:xfrm>
            <a:off x="6990549" y="2850887"/>
            <a:ext cx="3495675" cy="1847850"/>
          </a:xfrm>
          <a:prstGeom prst="rect">
            <a:avLst/>
          </a:prstGeom>
        </p:spPr>
      </p:pic>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6"/>
          <a:stretch>
            <a:fillRect/>
          </a:stretch>
        </p:blipFill>
        <p:spPr>
          <a:xfrm>
            <a:off x="572134" y="2645751"/>
            <a:ext cx="1485900" cy="628650"/>
          </a:xfrm>
          <a:prstGeom prst="rect">
            <a:avLst/>
          </a:prstGeom>
        </p:spPr>
      </p:pic>
    </p:spTree>
    <p:extLst>
      <p:ext uri="{BB962C8B-B14F-4D97-AF65-F5344CB8AC3E}">
        <p14:creationId xmlns:p14="http://schemas.microsoft.com/office/powerpoint/2010/main" val="2917945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439838" y="1979573"/>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5" name="Picture 4">
            <a:extLst>
              <a:ext uri="{FF2B5EF4-FFF2-40B4-BE49-F238E27FC236}">
                <a16:creationId xmlns:a16="http://schemas.microsoft.com/office/drawing/2014/main" id="{1F8979C6-A85B-4138-A087-BEE6DCB56855}"/>
              </a:ext>
            </a:extLst>
          </p:cNvPr>
          <p:cNvPicPr>
            <a:picLocks noChangeAspect="1"/>
          </p:cNvPicPr>
          <p:nvPr/>
        </p:nvPicPr>
        <p:blipFill>
          <a:blip r:embed="rId4"/>
          <a:stretch>
            <a:fillRect/>
          </a:stretch>
        </p:blipFill>
        <p:spPr>
          <a:xfrm>
            <a:off x="222384" y="3832815"/>
            <a:ext cx="3495675" cy="1847850"/>
          </a:xfrm>
          <a:prstGeom prst="rect">
            <a:avLst/>
          </a:prstGeom>
        </p:spPr>
      </p:pic>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5"/>
          <a:stretch>
            <a:fillRect/>
          </a:stretch>
        </p:blipFill>
        <p:spPr>
          <a:xfrm>
            <a:off x="590988" y="2605112"/>
            <a:ext cx="1485900" cy="628650"/>
          </a:xfrm>
          <a:prstGeom prst="rect">
            <a:avLst/>
          </a:prstGeom>
        </p:spPr>
      </p:pic>
      <p:sp>
        <p:nvSpPr>
          <p:cNvPr id="2" name="TextBox 1">
            <a:extLst>
              <a:ext uri="{FF2B5EF4-FFF2-40B4-BE49-F238E27FC236}">
                <a16:creationId xmlns:a16="http://schemas.microsoft.com/office/drawing/2014/main" id="{6EAA972B-FECE-4B87-9BF4-0521C8A510DB}"/>
              </a:ext>
            </a:extLst>
          </p:cNvPr>
          <p:cNvSpPr txBox="1"/>
          <p:nvPr/>
        </p:nvSpPr>
        <p:spPr>
          <a:xfrm>
            <a:off x="5429839" y="2281287"/>
            <a:ext cx="5825765" cy="1754326"/>
          </a:xfrm>
          <a:prstGeom prst="rect">
            <a:avLst/>
          </a:prstGeom>
          <a:noFill/>
        </p:spPr>
        <p:txBody>
          <a:bodyPr wrap="square" rtlCol="0">
            <a:spAutoFit/>
          </a:bodyPr>
          <a:lstStyle/>
          <a:p>
            <a:r>
              <a:rPr lang="el-GR" b="1" dirty="0">
                <a:solidFill>
                  <a:srgbClr val="1E717A"/>
                </a:solidFill>
              </a:rPr>
              <a:t>Τα βήματα: </a:t>
            </a:r>
          </a:p>
          <a:p>
            <a:r>
              <a:rPr lang="el-GR" dirty="0"/>
              <a:t>1. Επισκέπτεστε τη σελίδα </a:t>
            </a:r>
            <a:r>
              <a:rPr lang="en-US" dirty="0">
                <a:hlinkClick r:id="rId6"/>
              </a:rPr>
              <a:t>https://kahoot.com/</a:t>
            </a:r>
            <a:r>
              <a:rPr lang="el-GR" dirty="0"/>
              <a:t> και δημιουργείτε λογαριασμό.</a:t>
            </a:r>
          </a:p>
          <a:p>
            <a:r>
              <a:rPr lang="el-GR" dirty="0"/>
              <a:t>2. Επιλέγετε αν είστε μαθητής, εκπαιδευτής </a:t>
            </a:r>
            <a:r>
              <a:rPr lang="el-GR" dirty="0" err="1"/>
              <a:t>κλπ</a:t>
            </a:r>
            <a:endParaRPr lang="el-GR" dirty="0"/>
          </a:p>
          <a:p>
            <a:r>
              <a:rPr lang="el-GR" dirty="0"/>
              <a:t>3. Ξεκινάτε με τη δωρεάν έκδοση που καλύπτει αρκετές δυνατότητες και εκτοξεύει τη δημιουργικότητά σας!  </a:t>
            </a:r>
          </a:p>
        </p:txBody>
      </p:sp>
    </p:spTree>
    <p:extLst>
      <p:ext uri="{BB962C8B-B14F-4D97-AF65-F5344CB8AC3E}">
        <p14:creationId xmlns:p14="http://schemas.microsoft.com/office/powerpoint/2010/main" val="3710017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7602183" y="451697"/>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4"/>
          <a:stretch>
            <a:fillRect/>
          </a:stretch>
        </p:blipFill>
        <p:spPr>
          <a:xfrm>
            <a:off x="8123004" y="1077236"/>
            <a:ext cx="1485900" cy="628650"/>
          </a:xfrm>
          <a:prstGeom prst="rect">
            <a:avLst/>
          </a:prstGeom>
        </p:spPr>
      </p:pic>
      <p:sp>
        <p:nvSpPr>
          <p:cNvPr id="2" name="TextBox 1">
            <a:extLst>
              <a:ext uri="{FF2B5EF4-FFF2-40B4-BE49-F238E27FC236}">
                <a16:creationId xmlns:a16="http://schemas.microsoft.com/office/drawing/2014/main" id="{6EAA972B-FECE-4B87-9BF4-0521C8A510DB}"/>
              </a:ext>
            </a:extLst>
          </p:cNvPr>
          <p:cNvSpPr txBox="1"/>
          <p:nvPr/>
        </p:nvSpPr>
        <p:spPr>
          <a:xfrm>
            <a:off x="384149" y="1549371"/>
            <a:ext cx="5825765" cy="1754326"/>
          </a:xfrm>
          <a:prstGeom prst="rect">
            <a:avLst/>
          </a:prstGeom>
          <a:noFill/>
        </p:spPr>
        <p:txBody>
          <a:bodyPr wrap="square" rtlCol="0">
            <a:spAutoFit/>
          </a:bodyPr>
          <a:lstStyle/>
          <a:p>
            <a:r>
              <a:rPr lang="el-GR" dirty="0"/>
              <a:t>Τα βήματα: </a:t>
            </a:r>
          </a:p>
          <a:p>
            <a:r>
              <a:rPr lang="el-GR" dirty="0"/>
              <a:t>4. Ήρθε η ώρα να δημιουργήσετε το δικό σας </a:t>
            </a:r>
            <a:r>
              <a:rPr lang="en-US" dirty="0"/>
              <a:t>Kahoot!</a:t>
            </a:r>
            <a:r>
              <a:rPr lang="el-GR" dirty="0"/>
              <a:t> Επιλέγετε το </a:t>
            </a:r>
            <a:r>
              <a:rPr lang="en-US" dirty="0">
                <a:highlight>
                  <a:srgbClr val="FFFF00"/>
                </a:highlight>
              </a:rPr>
              <a:t>Create</a:t>
            </a:r>
            <a:r>
              <a:rPr lang="en-US" dirty="0"/>
              <a:t> (</a:t>
            </a:r>
            <a:r>
              <a:rPr lang="el-GR" dirty="0"/>
              <a:t>Δημιουργία) και διαλέγετε τί είδους </a:t>
            </a:r>
            <a:r>
              <a:rPr lang="en-US" dirty="0"/>
              <a:t>Kahoot! </a:t>
            </a:r>
            <a:r>
              <a:rPr lang="el-GR" dirty="0"/>
              <a:t>θέλετε να φτιάξετε για να κάνετε πιο ενεργή την τάξη σας</a:t>
            </a:r>
            <a:endParaRPr lang="en-US" dirty="0"/>
          </a:p>
          <a:p>
            <a:r>
              <a:rPr lang="el-GR" dirty="0"/>
              <a:t>  </a:t>
            </a:r>
          </a:p>
        </p:txBody>
      </p:sp>
      <p:pic>
        <p:nvPicPr>
          <p:cNvPr id="6" name="Picture 5">
            <a:extLst>
              <a:ext uri="{FF2B5EF4-FFF2-40B4-BE49-F238E27FC236}">
                <a16:creationId xmlns:a16="http://schemas.microsoft.com/office/drawing/2014/main" id="{76D2DDD7-72EE-4B9C-92AC-050E0DF7B24A}"/>
              </a:ext>
            </a:extLst>
          </p:cNvPr>
          <p:cNvPicPr>
            <a:picLocks noChangeAspect="1"/>
          </p:cNvPicPr>
          <p:nvPr/>
        </p:nvPicPr>
        <p:blipFill>
          <a:blip r:embed="rId5"/>
          <a:stretch>
            <a:fillRect/>
          </a:stretch>
        </p:blipFill>
        <p:spPr>
          <a:xfrm>
            <a:off x="2161686" y="3255256"/>
            <a:ext cx="8727065" cy="2664897"/>
          </a:xfrm>
          <a:prstGeom prst="rect">
            <a:avLst/>
          </a:prstGeom>
        </p:spPr>
      </p:pic>
    </p:spTree>
    <p:extLst>
      <p:ext uri="{BB962C8B-B14F-4D97-AF65-F5344CB8AC3E}">
        <p14:creationId xmlns:p14="http://schemas.microsoft.com/office/powerpoint/2010/main" val="1941933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4"/>
          <a:stretch>
            <a:fillRect/>
          </a:stretch>
        </p:blipFill>
        <p:spPr>
          <a:xfrm>
            <a:off x="590987" y="2248160"/>
            <a:ext cx="1485900" cy="628650"/>
          </a:xfrm>
          <a:prstGeom prst="rect">
            <a:avLst/>
          </a:prstGeom>
        </p:spPr>
      </p:pic>
      <p:pic>
        <p:nvPicPr>
          <p:cNvPr id="11" name="Picture 10">
            <a:extLst>
              <a:ext uri="{FF2B5EF4-FFF2-40B4-BE49-F238E27FC236}">
                <a16:creationId xmlns:a16="http://schemas.microsoft.com/office/drawing/2014/main" id="{5DFE3FD2-46F9-4FE3-92E5-74D5DC5F744D}"/>
              </a:ext>
            </a:extLst>
          </p:cNvPr>
          <p:cNvPicPr>
            <a:picLocks noChangeAspect="1"/>
          </p:cNvPicPr>
          <p:nvPr/>
        </p:nvPicPr>
        <p:blipFill>
          <a:blip r:embed="rId5"/>
          <a:stretch>
            <a:fillRect/>
          </a:stretch>
        </p:blipFill>
        <p:spPr>
          <a:xfrm>
            <a:off x="3209202" y="1285523"/>
            <a:ext cx="8460601" cy="4801963"/>
          </a:xfrm>
          <a:prstGeom prst="rect">
            <a:avLst/>
          </a:prstGeom>
        </p:spPr>
      </p:pic>
    </p:spTree>
    <p:extLst>
      <p:ext uri="{BB962C8B-B14F-4D97-AF65-F5344CB8AC3E}">
        <p14:creationId xmlns:p14="http://schemas.microsoft.com/office/powerpoint/2010/main" val="1942711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4"/>
          <a:stretch>
            <a:fillRect/>
          </a:stretch>
        </p:blipFill>
        <p:spPr>
          <a:xfrm>
            <a:off x="590987" y="2248160"/>
            <a:ext cx="1485900" cy="628650"/>
          </a:xfrm>
          <a:prstGeom prst="rect">
            <a:avLst/>
          </a:prstGeom>
        </p:spPr>
      </p:pic>
      <p:pic>
        <p:nvPicPr>
          <p:cNvPr id="3" name="Picture 2">
            <a:extLst>
              <a:ext uri="{FF2B5EF4-FFF2-40B4-BE49-F238E27FC236}">
                <a16:creationId xmlns:a16="http://schemas.microsoft.com/office/drawing/2014/main" id="{C5A7C470-12F3-4ABA-928A-30585B728474}"/>
              </a:ext>
            </a:extLst>
          </p:cNvPr>
          <p:cNvPicPr>
            <a:picLocks noChangeAspect="1"/>
          </p:cNvPicPr>
          <p:nvPr/>
        </p:nvPicPr>
        <p:blipFill>
          <a:blip r:embed="rId5"/>
          <a:stretch>
            <a:fillRect/>
          </a:stretch>
        </p:blipFill>
        <p:spPr>
          <a:xfrm>
            <a:off x="2826735" y="1609958"/>
            <a:ext cx="8818401" cy="4567106"/>
          </a:xfrm>
          <a:prstGeom prst="rect">
            <a:avLst/>
          </a:prstGeom>
        </p:spPr>
      </p:pic>
    </p:spTree>
    <p:extLst>
      <p:ext uri="{BB962C8B-B14F-4D97-AF65-F5344CB8AC3E}">
        <p14:creationId xmlns:p14="http://schemas.microsoft.com/office/powerpoint/2010/main" val="5020593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4"/>
          <a:stretch>
            <a:fillRect/>
          </a:stretch>
        </p:blipFill>
        <p:spPr>
          <a:xfrm>
            <a:off x="590987" y="2248160"/>
            <a:ext cx="1485900" cy="628650"/>
          </a:xfrm>
          <a:prstGeom prst="rect">
            <a:avLst/>
          </a:prstGeom>
        </p:spPr>
      </p:pic>
      <p:pic>
        <p:nvPicPr>
          <p:cNvPr id="5" name="Picture 4">
            <a:extLst>
              <a:ext uri="{FF2B5EF4-FFF2-40B4-BE49-F238E27FC236}">
                <a16:creationId xmlns:a16="http://schemas.microsoft.com/office/drawing/2014/main" id="{AB58A258-6F7F-481A-BAB9-417250F5398F}"/>
              </a:ext>
            </a:extLst>
          </p:cNvPr>
          <p:cNvPicPr>
            <a:picLocks noChangeAspect="1"/>
          </p:cNvPicPr>
          <p:nvPr/>
        </p:nvPicPr>
        <p:blipFill>
          <a:blip r:embed="rId5"/>
          <a:stretch>
            <a:fillRect/>
          </a:stretch>
        </p:blipFill>
        <p:spPr>
          <a:xfrm>
            <a:off x="3035029" y="1373194"/>
            <a:ext cx="8404699" cy="4803808"/>
          </a:xfrm>
          <a:prstGeom prst="rect">
            <a:avLst/>
          </a:prstGeom>
        </p:spPr>
      </p:pic>
    </p:spTree>
    <p:extLst>
      <p:ext uri="{BB962C8B-B14F-4D97-AF65-F5344CB8AC3E}">
        <p14:creationId xmlns:p14="http://schemas.microsoft.com/office/powerpoint/2010/main" val="31049899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4"/>
          <a:stretch>
            <a:fillRect/>
          </a:stretch>
        </p:blipFill>
        <p:spPr>
          <a:xfrm>
            <a:off x="590987" y="2248160"/>
            <a:ext cx="1485900" cy="628650"/>
          </a:xfrm>
          <a:prstGeom prst="rect">
            <a:avLst/>
          </a:prstGeom>
        </p:spPr>
      </p:pic>
      <p:pic>
        <p:nvPicPr>
          <p:cNvPr id="3" name="Picture 2">
            <a:extLst>
              <a:ext uri="{FF2B5EF4-FFF2-40B4-BE49-F238E27FC236}">
                <a16:creationId xmlns:a16="http://schemas.microsoft.com/office/drawing/2014/main" id="{8DF703C7-D23F-4F1F-B108-6C941F20FFF8}"/>
              </a:ext>
            </a:extLst>
          </p:cNvPr>
          <p:cNvPicPr>
            <a:picLocks noChangeAspect="1"/>
          </p:cNvPicPr>
          <p:nvPr/>
        </p:nvPicPr>
        <p:blipFill>
          <a:blip r:embed="rId5"/>
          <a:stretch>
            <a:fillRect/>
          </a:stretch>
        </p:blipFill>
        <p:spPr>
          <a:xfrm>
            <a:off x="3059447" y="1367550"/>
            <a:ext cx="8876961" cy="4749769"/>
          </a:xfrm>
          <a:prstGeom prst="rect">
            <a:avLst/>
          </a:prstGeom>
        </p:spPr>
      </p:pic>
    </p:spTree>
    <p:extLst>
      <p:ext uri="{BB962C8B-B14F-4D97-AF65-F5344CB8AC3E}">
        <p14:creationId xmlns:p14="http://schemas.microsoft.com/office/powerpoint/2010/main" val="7499688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l-GR" sz="2400" b="1" i="1" dirty="0">
                <a:solidFill>
                  <a:srgbClr val="1B556F"/>
                </a:solidFill>
              </a:rPr>
              <a:t>1</a:t>
            </a:r>
            <a:r>
              <a:rPr lang="el-GR" sz="2400" b="1" i="1" baseline="30000" dirty="0">
                <a:solidFill>
                  <a:srgbClr val="1B556F"/>
                </a:solidFill>
              </a:rPr>
              <a:t>ο</a:t>
            </a:r>
            <a:r>
              <a:rPr lang="el-GR" sz="2400" b="1" i="1" dirty="0">
                <a:solidFill>
                  <a:srgbClr val="1B556F"/>
                </a:solidFill>
              </a:rPr>
              <a:t> εργαλείο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pic>
        <p:nvPicPr>
          <p:cNvPr id="9" name="Picture 8">
            <a:extLst>
              <a:ext uri="{FF2B5EF4-FFF2-40B4-BE49-F238E27FC236}">
                <a16:creationId xmlns:a16="http://schemas.microsoft.com/office/drawing/2014/main" id="{BFF886E2-2945-40FF-A0E9-81313BFF300E}"/>
              </a:ext>
            </a:extLst>
          </p:cNvPr>
          <p:cNvPicPr>
            <a:picLocks noChangeAspect="1"/>
          </p:cNvPicPr>
          <p:nvPr/>
        </p:nvPicPr>
        <p:blipFill>
          <a:blip r:embed="rId4"/>
          <a:stretch>
            <a:fillRect/>
          </a:stretch>
        </p:blipFill>
        <p:spPr>
          <a:xfrm>
            <a:off x="590987" y="2248160"/>
            <a:ext cx="1485900" cy="628650"/>
          </a:xfrm>
          <a:prstGeom prst="rect">
            <a:avLst/>
          </a:prstGeom>
        </p:spPr>
      </p:pic>
      <p:sp>
        <p:nvSpPr>
          <p:cNvPr id="10" name="TextBox 9">
            <a:extLst>
              <a:ext uri="{FF2B5EF4-FFF2-40B4-BE49-F238E27FC236}">
                <a16:creationId xmlns:a16="http://schemas.microsoft.com/office/drawing/2014/main" id="{66442C62-A7F8-49AA-9EA6-26D05C7341A7}"/>
              </a:ext>
            </a:extLst>
          </p:cNvPr>
          <p:cNvSpPr txBox="1"/>
          <p:nvPr/>
        </p:nvSpPr>
        <p:spPr>
          <a:xfrm>
            <a:off x="3118021" y="3211705"/>
            <a:ext cx="3260205" cy="1046440"/>
          </a:xfrm>
          <a:prstGeom prst="rect">
            <a:avLst/>
          </a:prstGeom>
          <a:noFill/>
        </p:spPr>
        <p:txBody>
          <a:bodyPr wrap="square" rtlCol="0">
            <a:spAutoFit/>
          </a:bodyPr>
          <a:lstStyle/>
          <a:p>
            <a:r>
              <a:rPr lang="el-GR" sz="2200" b="1" i="1" dirty="0">
                <a:solidFill>
                  <a:srgbClr val="1E717A"/>
                </a:solidFill>
              </a:rPr>
              <a:t>Δεν ήταν αρκετά διασκεδαστικό;</a:t>
            </a:r>
          </a:p>
          <a:p>
            <a:endParaRPr lang="el-GR" dirty="0"/>
          </a:p>
        </p:txBody>
      </p:sp>
      <p:pic>
        <p:nvPicPr>
          <p:cNvPr id="11" name="Picture 10">
            <a:extLst>
              <a:ext uri="{FF2B5EF4-FFF2-40B4-BE49-F238E27FC236}">
                <a16:creationId xmlns:a16="http://schemas.microsoft.com/office/drawing/2014/main" id="{DE82F5A2-2A65-46CB-8525-6A690560A4CD}"/>
              </a:ext>
            </a:extLst>
          </p:cNvPr>
          <p:cNvPicPr>
            <a:picLocks noChangeAspect="1"/>
          </p:cNvPicPr>
          <p:nvPr/>
        </p:nvPicPr>
        <p:blipFill>
          <a:blip r:embed="rId5"/>
          <a:stretch>
            <a:fillRect/>
          </a:stretch>
        </p:blipFill>
        <p:spPr>
          <a:xfrm>
            <a:off x="7179277" y="1595313"/>
            <a:ext cx="4574788" cy="3036825"/>
          </a:xfrm>
          <a:prstGeom prst="rect">
            <a:avLst/>
          </a:prstGeom>
        </p:spPr>
      </p:pic>
    </p:spTree>
    <p:extLst>
      <p:ext uri="{BB962C8B-B14F-4D97-AF65-F5344CB8AC3E}">
        <p14:creationId xmlns:p14="http://schemas.microsoft.com/office/powerpoint/2010/main" val="264108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490115" y="2111549"/>
            <a:ext cx="4939723" cy="3739485"/>
          </a:xfrm>
          <a:prstGeom prst="rect">
            <a:avLst/>
          </a:prstGeom>
          <a:noFill/>
        </p:spPr>
        <p:txBody>
          <a:bodyPr wrap="square">
            <a:spAutoFit/>
          </a:bodyPr>
          <a:lstStyle/>
          <a:p>
            <a:pPr>
              <a:spcAft>
                <a:spcPts val="600"/>
              </a:spcAft>
            </a:pPr>
            <a:r>
              <a:rPr lang="el-GR" sz="2400" b="1" i="1" dirty="0">
                <a:solidFill>
                  <a:srgbClr val="1B556F"/>
                </a:solidFill>
              </a:rPr>
              <a:t>εργαλείο </a:t>
            </a:r>
            <a:r>
              <a:rPr lang="en-US" sz="2400" b="1" i="1" dirty="0">
                <a:solidFill>
                  <a:srgbClr val="1B556F"/>
                </a:solidFill>
              </a:rPr>
              <a:t>2o</a:t>
            </a:r>
            <a:endParaRPr lang="el-GR"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r>
              <a:rPr lang="en-US" sz="2000" b="1" i="1" dirty="0">
                <a:highlight>
                  <a:srgbClr val="FFFF00"/>
                </a:highlight>
              </a:rPr>
              <a:t>https://el.padlet.com/</a:t>
            </a:r>
            <a:br>
              <a:rPr lang="el-GR" sz="2000" b="1" i="1" dirty="0">
                <a:highlight>
                  <a:srgbClr val="FFFF00"/>
                </a:highlight>
              </a:rPr>
            </a:br>
            <a:endParaRPr lang="en-US" sz="2000" b="1" i="1" dirty="0">
              <a:highlight>
                <a:srgbClr val="FFFF00"/>
              </a:highlight>
            </a:endParaRPr>
          </a:p>
          <a:p>
            <a:pPr marL="342900" indent="-342900">
              <a:spcAft>
                <a:spcPts val="600"/>
              </a:spcAft>
              <a:buFont typeface="Wingdings" panose="05000000000000000000" pitchFamily="2" charset="2"/>
              <a:buChar char="ü"/>
            </a:pPr>
            <a:r>
              <a:rPr lang="el-GR" sz="2400" i="1" dirty="0">
                <a:solidFill>
                  <a:srgbClr val="1B556F"/>
                </a:solidFill>
              </a:rPr>
              <a:t>Με έμφαση στη</a:t>
            </a:r>
            <a:r>
              <a:rPr lang="en-US" sz="2400" i="1" dirty="0">
                <a:solidFill>
                  <a:srgbClr val="1B556F"/>
                </a:solidFill>
              </a:rPr>
              <a:t> </a:t>
            </a:r>
            <a:r>
              <a:rPr lang="el-GR" sz="2400" i="1" dirty="0">
                <a:solidFill>
                  <a:srgbClr val="1B556F"/>
                </a:solidFill>
              </a:rPr>
              <a:t>συνεργασία</a:t>
            </a:r>
          </a:p>
          <a:p>
            <a:pPr marL="342900" indent="-342900">
              <a:spcAft>
                <a:spcPts val="600"/>
              </a:spcAft>
              <a:buFont typeface="Wingdings" panose="05000000000000000000" pitchFamily="2" charset="2"/>
              <a:buChar char="ü"/>
            </a:pPr>
            <a:r>
              <a:rPr lang="el-GR" sz="2400" i="1" dirty="0">
                <a:solidFill>
                  <a:srgbClr val="1B556F"/>
                </a:solidFill>
              </a:rPr>
              <a:t>Ενισχύει την αλληλεπίδραση</a:t>
            </a:r>
            <a:endParaRPr lang="el-GR" i="1" dirty="0">
              <a:solidFill>
                <a:srgbClr val="7030A0"/>
              </a:solidFill>
            </a:endParaRPr>
          </a:p>
          <a:p>
            <a:pPr>
              <a:spcAft>
                <a:spcPts val="600"/>
              </a:spcAft>
            </a:pPr>
            <a:r>
              <a:rPr lang="el-GR" dirty="0">
                <a:solidFill>
                  <a:srgbClr val="1B556F"/>
                </a:solidFill>
              </a:rPr>
              <a:t> </a:t>
            </a:r>
          </a:p>
        </p:txBody>
      </p:sp>
      <p:pic>
        <p:nvPicPr>
          <p:cNvPr id="3" name="Picture 2">
            <a:extLst>
              <a:ext uri="{FF2B5EF4-FFF2-40B4-BE49-F238E27FC236}">
                <a16:creationId xmlns:a16="http://schemas.microsoft.com/office/drawing/2014/main" id="{30F91348-65E4-4FBA-AF51-522D4999F35D}"/>
              </a:ext>
            </a:extLst>
          </p:cNvPr>
          <p:cNvPicPr>
            <a:picLocks noChangeAspect="1"/>
          </p:cNvPicPr>
          <p:nvPr/>
        </p:nvPicPr>
        <p:blipFill>
          <a:blip r:embed="rId4"/>
          <a:stretch>
            <a:fillRect/>
          </a:stretch>
        </p:blipFill>
        <p:spPr>
          <a:xfrm>
            <a:off x="553532" y="2622267"/>
            <a:ext cx="1152244" cy="457240"/>
          </a:xfrm>
          <a:prstGeom prst="rect">
            <a:avLst/>
          </a:prstGeom>
        </p:spPr>
      </p:pic>
      <p:pic>
        <p:nvPicPr>
          <p:cNvPr id="10" name="Picture 9">
            <a:extLst>
              <a:ext uri="{FF2B5EF4-FFF2-40B4-BE49-F238E27FC236}">
                <a16:creationId xmlns:a16="http://schemas.microsoft.com/office/drawing/2014/main" id="{C43DCED2-11AB-4DCC-A5FD-B71D05319887}"/>
              </a:ext>
            </a:extLst>
          </p:cNvPr>
          <p:cNvPicPr>
            <a:picLocks noChangeAspect="1"/>
          </p:cNvPicPr>
          <p:nvPr/>
        </p:nvPicPr>
        <p:blipFill>
          <a:blip r:embed="rId5"/>
          <a:stretch>
            <a:fillRect/>
          </a:stretch>
        </p:blipFill>
        <p:spPr>
          <a:xfrm>
            <a:off x="7556157" y="1326298"/>
            <a:ext cx="3307678" cy="4216960"/>
          </a:xfrm>
          <a:prstGeom prst="rect">
            <a:avLst/>
          </a:prstGeom>
        </p:spPr>
      </p:pic>
    </p:spTree>
    <p:extLst>
      <p:ext uri="{BB962C8B-B14F-4D97-AF65-F5344CB8AC3E}">
        <p14:creationId xmlns:p14="http://schemas.microsoft.com/office/powerpoint/2010/main" val="1898093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n-US" sz="2400" b="1" i="1" baseline="30000" dirty="0">
                <a:solidFill>
                  <a:srgbClr val="1B556F"/>
                </a:solidFill>
              </a:rPr>
              <a:t> </a:t>
            </a:r>
            <a:r>
              <a:rPr lang="el-GR" sz="2400" b="1" i="1" dirty="0">
                <a:solidFill>
                  <a:srgbClr val="1B556F"/>
                </a:solidFill>
              </a:rPr>
              <a:t>εργαλείο</a:t>
            </a:r>
            <a:r>
              <a:rPr lang="en-US" sz="2400" b="1" i="1" dirty="0">
                <a:solidFill>
                  <a:srgbClr val="1B556F"/>
                </a:solidFill>
              </a:rPr>
              <a:t> 2o </a:t>
            </a:r>
            <a:r>
              <a:rPr lang="el-GR" sz="2400" b="1" i="1" dirty="0">
                <a:solidFill>
                  <a:srgbClr val="1B556F"/>
                </a:solidFill>
              </a:rPr>
              <a:t>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sp>
        <p:nvSpPr>
          <p:cNvPr id="10" name="TextBox 9">
            <a:extLst>
              <a:ext uri="{FF2B5EF4-FFF2-40B4-BE49-F238E27FC236}">
                <a16:creationId xmlns:a16="http://schemas.microsoft.com/office/drawing/2014/main" id="{66442C62-A7F8-49AA-9EA6-26D05C7341A7}"/>
              </a:ext>
            </a:extLst>
          </p:cNvPr>
          <p:cNvSpPr txBox="1"/>
          <p:nvPr/>
        </p:nvSpPr>
        <p:spPr>
          <a:xfrm>
            <a:off x="6740166" y="1635570"/>
            <a:ext cx="4929638" cy="4031873"/>
          </a:xfrm>
          <a:prstGeom prst="rect">
            <a:avLst/>
          </a:prstGeom>
          <a:noFill/>
        </p:spPr>
        <p:txBody>
          <a:bodyPr wrap="square" rtlCol="0">
            <a:spAutoFit/>
          </a:bodyPr>
          <a:lstStyle/>
          <a:p>
            <a:r>
              <a:rPr lang="el-GR" sz="2200" b="1" i="1" dirty="0"/>
              <a:t>Τα βήματα</a:t>
            </a:r>
          </a:p>
          <a:p>
            <a:pPr marL="342900" indent="-342900">
              <a:buAutoNum type="arabicPeriod"/>
            </a:pPr>
            <a:r>
              <a:rPr lang="el-GR" i="1" dirty="0"/>
              <a:t>Περιηγηθείτε στην πλατφόρμα </a:t>
            </a:r>
            <a:r>
              <a:rPr lang="el-GR" i="1" dirty="0">
                <a:highlight>
                  <a:srgbClr val="FFFF00"/>
                </a:highlight>
              </a:rPr>
              <a:t>https://padlet.com/features</a:t>
            </a:r>
            <a:r>
              <a:rPr lang="el-GR" i="1" dirty="0"/>
              <a:t>. Διαβάστε όσα η πλατφόρμα προσφέρει και επιλέξτε σύμφωνα με τις ανάγκες σας. </a:t>
            </a:r>
          </a:p>
          <a:p>
            <a:pPr marL="342900" indent="-342900">
              <a:buAutoNum type="arabicPeriod"/>
            </a:pPr>
            <a:r>
              <a:rPr lang="el-GR" i="1" dirty="0"/>
              <a:t>Επιλέξτε την δωρεάν έκδοση</a:t>
            </a:r>
          </a:p>
          <a:p>
            <a:pPr marL="342900" indent="-342900">
              <a:buAutoNum type="arabicPeriod"/>
            </a:pPr>
            <a:r>
              <a:rPr lang="el-GR" i="1" dirty="0"/>
              <a:t>Κάντε κλικ στο </a:t>
            </a:r>
            <a:r>
              <a:rPr lang="el-GR" b="1" i="1" dirty="0" err="1"/>
              <a:t>Create</a:t>
            </a:r>
            <a:r>
              <a:rPr lang="el-GR" b="1" i="1" dirty="0"/>
              <a:t> a </a:t>
            </a:r>
            <a:r>
              <a:rPr lang="el-GR" b="1" i="1" dirty="0" err="1"/>
              <a:t>Padlet</a:t>
            </a:r>
            <a:r>
              <a:rPr lang="el-GR" b="1" i="1" dirty="0"/>
              <a:t> </a:t>
            </a:r>
            <a:r>
              <a:rPr lang="el-GR" i="1" dirty="0"/>
              <a:t>[Δημιουργία </a:t>
            </a:r>
            <a:r>
              <a:rPr lang="el-GR" i="1" dirty="0" err="1"/>
              <a:t>Padlet</a:t>
            </a:r>
            <a:r>
              <a:rPr lang="el-GR" i="1" dirty="0"/>
              <a:t>]. Εδώ, θα δείτε τις διάφορες επιλογές που σας προσφέρονται για να υλοποιήσετε το εγχείρημά σας: Πιο δημοφιλής είναι η επιλογή του </a:t>
            </a:r>
            <a:r>
              <a:rPr lang="en-US" i="1" dirty="0"/>
              <a:t>Wall </a:t>
            </a:r>
            <a:r>
              <a:rPr lang="el-GR" i="1" dirty="0"/>
              <a:t>(τοίχου) καθώς θυμίζει περιβάλλον παραδοσιακής τάξης ή πίνακα </a:t>
            </a:r>
            <a:r>
              <a:rPr lang="en-US" i="1" dirty="0"/>
              <a:t>post-it</a:t>
            </a:r>
            <a:endParaRPr lang="el-GR" i="1" dirty="0"/>
          </a:p>
          <a:p>
            <a:pPr marL="342900" indent="-342900">
              <a:buAutoNum type="arabicPeriod"/>
            </a:pPr>
            <a:endParaRPr lang="el-GR" i="1" dirty="0"/>
          </a:p>
          <a:p>
            <a:endParaRPr lang="el-GR" dirty="0"/>
          </a:p>
        </p:txBody>
      </p:sp>
      <p:pic>
        <p:nvPicPr>
          <p:cNvPr id="6" name="Picture 5">
            <a:extLst>
              <a:ext uri="{FF2B5EF4-FFF2-40B4-BE49-F238E27FC236}">
                <a16:creationId xmlns:a16="http://schemas.microsoft.com/office/drawing/2014/main" id="{C3867505-B2C7-44FE-87B8-CE3E39F5AA5E}"/>
              </a:ext>
            </a:extLst>
          </p:cNvPr>
          <p:cNvPicPr>
            <a:picLocks noChangeAspect="1"/>
          </p:cNvPicPr>
          <p:nvPr/>
        </p:nvPicPr>
        <p:blipFill>
          <a:blip r:embed="rId4"/>
          <a:stretch>
            <a:fillRect/>
          </a:stretch>
        </p:blipFill>
        <p:spPr>
          <a:xfrm>
            <a:off x="740488" y="2156054"/>
            <a:ext cx="1152244" cy="457240"/>
          </a:xfrm>
          <a:prstGeom prst="rect">
            <a:avLst/>
          </a:prstGeom>
        </p:spPr>
      </p:pic>
    </p:spTree>
    <p:extLst>
      <p:ext uri="{BB962C8B-B14F-4D97-AF65-F5344CB8AC3E}">
        <p14:creationId xmlns:p14="http://schemas.microsoft.com/office/powerpoint/2010/main" val="1906652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pic>
        <p:nvPicPr>
          <p:cNvPr id="3" name="Picture 2">
            <a:extLst>
              <a:ext uri="{FF2B5EF4-FFF2-40B4-BE49-F238E27FC236}">
                <a16:creationId xmlns:a16="http://schemas.microsoft.com/office/drawing/2014/main" id="{9B314C9C-0271-4F0E-964E-693DB8D0A7B5}"/>
              </a:ext>
            </a:extLst>
          </p:cNvPr>
          <p:cNvPicPr>
            <a:picLocks noChangeAspect="1"/>
          </p:cNvPicPr>
          <p:nvPr/>
        </p:nvPicPr>
        <p:blipFill>
          <a:blip r:embed="rId4"/>
          <a:stretch>
            <a:fillRect/>
          </a:stretch>
        </p:blipFill>
        <p:spPr>
          <a:xfrm>
            <a:off x="398525" y="2078181"/>
            <a:ext cx="4047397" cy="2701638"/>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048655" y="2441643"/>
            <a:ext cx="6965005" cy="2292935"/>
          </a:xfrm>
          <a:prstGeom prst="rect">
            <a:avLst/>
          </a:prstGeom>
          <a:noFill/>
        </p:spPr>
        <p:txBody>
          <a:bodyPr wrap="square">
            <a:spAutoFit/>
          </a:bodyPr>
          <a:lstStyle/>
          <a:p>
            <a:pPr>
              <a:spcAft>
                <a:spcPts val="600"/>
              </a:spcAft>
            </a:pPr>
            <a:r>
              <a:rPr lang="el-GR" sz="2200" b="1" dirty="0">
                <a:solidFill>
                  <a:srgbClr val="1B556F"/>
                </a:solidFill>
              </a:rPr>
              <a:t>Εργαστήριο: </a:t>
            </a:r>
          </a:p>
          <a:p>
            <a:pPr>
              <a:spcAft>
                <a:spcPts val="600"/>
              </a:spcAft>
            </a:pPr>
            <a:r>
              <a:rPr lang="el-GR" sz="2200" i="1" dirty="0">
                <a:solidFill>
                  <a:srgbClr val="1B556F"/>
                </a:solidFill>
              </a:rPr>
              <a:t>Η χρήση των ψηφιακών εκπαιδευτικών εργαλείων στην Επαγγελματική Εκπαίδευση &amp; Κατάρτιση</a:t>
            </a:r>
          </a:p>
          <a:p>
            <a:pPr>
              <a:spcAft>
                <a:spcPts val="600"/>
              </a:spcAft>
            </a:pPr>
            <a:r>
              <a:rPr lang="el-GR" sz="2200" dirty="0">
                <a:solidFill>
                  <a:srgbClr val="1B556F"/>
                </a:solidFill>
              </a:rPr>
              <a:t> – Το έργο </a:t>
            </a:r>
            <a:r>
              <a:rPr lang="el-GR" sz="2200" b="1" dirty="0">
                <a:solidFill>
                  <a:srgbClr val="1B556F"/>
                </a:solidFill>
              </a:rPr>
              <a:t>TCCVET </a:t>
            </a:r>
            <a:r>
              <a:rPr lang="el-GR" sz="2200" dirty="0">
                <a:solidFill>
                  <a:srgbClr val="1B556F"/>
                </a:solidFill>
              </a:rPr>
              <a:t>(Ψηφιακός γραμματισμός για εκπαιδευτές επαγγελματικής εκπαίδευσης και κατάρτισης)</a:t>
            </a:r>
          </a:p>
          <a:p>
            <a:pPr>
              <a:spcAft>
                <a:spcPts val="600"/>
              </a:spcAft>
            </a:pPr>
            <a:endParaRPr lang="el-GR" dirty="0">
              <a:solidFill>
                <a:srgbClr val="1B556F"/>
              </a:solidFill>
            </a:endParaRPr>
          </a:p>
        </p:txBody>
      </p:sp>
    </p:spTree>
    <p:extLst>
      <p:ext uri="{BB962C8B-B14F-4D97-AF65-F5344CB8AC3E}">
        <p14:creationId xmlns:p14="http://schemas.microsoft.com/office/powerpoint/2010/main" val="24872626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n-US" sz="2400" b="1" i="1" baseline="30000" dirty="0">
                <a:solidFill>
                  <a:srgbClr val="1B556F"/>
                </a:solidFill>
              </a:rPr>
              <a:t> </a:t>
            </a:r>
            <a:r>
              <a:rPr lang="el-GR" sz="2400" b="1" i="1" dirty="0">
                <a:solidFill>
                  <a:srgbClr val="1B556F"/>
                </a:solidFill>
              </a:rPr>
              <a:t>εργαλείο</a:t>
            </a:r>
            <a:r>
              <a:rPr lang="en-US" sz="2400" b="1" i="1" dirty="0">
                <a:solidFill>
                  <a:srgbClr val="1B556F"/>
                </a:solidFill>
              </a:rPr>
              <a:t> 2o </a:t>
            </a:r>
            <a:r>
              <a:rPr lang="el-GR" sz="2400" b="1" i="1" dirty="0">
                <a:solidFill>
                  <a:srgbClr val="1B556F"/>
                </a:solidFill>
              </a:rPr>
              <a:t>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sp>
        <p:nvSpPr>
          <p:cNvPr id="10" name="TextBox 9">
            <a:extLst>
              <a:ext uri="{FF2B5EF4-FFF2-40B4-BE49-F238E27FC236}">
                <a16:creationId xmlns:a16="http://schemas.microsoft.com/office/drawing/2014/main" id="{66442C62-A7F8-49AA-9EA6-26D05C7341A7}"/>
              </a:ext>
            </a:extLst>
          </p:cNvPr>
          <p:cNvSpPr txBox="1"/>
          <p:nvPr/>
        </p:nvSpPr>
        <p:spPr>
          <a:xfrm>
            <a:off x="7259314" y="502830"/>
            <a:ext cx="4929638" cy="5693866"/>
          </a:xfrm>
          <a:prstGeom prst="rect">
            <a:avLst/>
          </a:prstGeom>
          <a:noFill/>
        </p:spPr>
        <p:txBody>
          <a:bodyPr wrap="square" rtlCol="0">
            <a:spAutoFit/>
          </a:bodyPr>
          <a:lstStyle/>
          <a:p>
            <a:r>
              <a:rPr lang="el-GR" sz="2200" b="1" i="1" dirty="0"/>
              <a:t>Τα βήματα</a:t>
            </a:r>
            <a:endParaRPr lang="en-US" sz="2200" b="1" i="1" dirty="0"/>
          </a:p>
          <a:p>
            <a:r>
              <a:rPr lang="en-US" i="1" dirty="0"/>
              <a:t>4. </a:t>
            </a:r>
            <a:r>
              <a:rPr lang="el-GR" i="1" dirty="0"/>
              <a:t>Δώστε τίτλο στον τοίχο σας, </a:t>
            </a:r>
            <a:r>
              <a:rPr lang="el-GR" i="1" dirty="0" err="1"/>
              <a:t>π.χ</a:t>
            </a:r>
            <a:r>
              <a:rPr lang="el-GR" i="1" dirty="0"/>
              <a:t> </a:t>
            </a:r>
            <a:r>
              <a:rPr lang="el-GR" b="1" i="1" dirty="0"/>
              <a:t>Ταξίδια στον κόσμο</a:t>
            </a:r>
            <a:endParaRPr lang="en-US" b="1" i="1" dirty="0"/>
          </a:p>
          <a:p>
            <a:r>
              <a:rPr lang="el-GR" i="1" dirty="0"/>
              <a:t>5. προσθέστε σύντομη περιγραφή </a:t>
            </a:r>
          </a:p>
          <a:p>
            <a:r>
              <a:rPr lang="el-GR" i="1" dirty="0"/>
              <a:t>επιλέξτε με ποιο τρόπο θα διαμοιράσετε το </a:t>
            </a:r>
            <a:r>
              <a:rPr lang="en-US" i="1" dirty="0" err="1"/>
              <a:t>Pdlet</a:t>
            </a:r>
            <a:r>
              <a:rPr lang="en-US" i="1" dirty="0"/>
              <a:t> </a:t>
            </a:r>
            <a:r>
              <a:rPr lang="el-GR" i="1" dirty="0"/>
              <a:t>στους σπουδαστές/παίχτες (</a:t>
            </a:r>
            <a:r>
              <a:rPr lang="el-GR" i="1" dirty="0" err="1"/>
              <a:t>π.χ</a:t>
            </a:r>
            <a:r>
              <a:rPr lang="el-GR" i="1" dirty="0"/>
              <a:t> μέσω email ή μέσα από ένα </a:t>
            </a:r>
            <a:r>
              <a:rPr lang="el-GR" i="1" dirty="0" err="1"/>
              <a:t>Blog</a:t>
            </a:r>
            <a:r>
              <a:rPr lang="el-GR" i="1" dirty="0"/>
              <a:t>). </a:t>
            </a:r>
          </a:p>
          <a:p>
            <a:r>
              <a:rPr lang="el-GR" i="1" dirty="0"/>
              <a:t>6. Μπορείτε ακόμη να προσαρμόσετε τα επίπεδα ασφάλειας, </a:t>
            </a:r>
            <a:r>
              <a:rPr lang="el-GR" i="1" dirty="0" err="1"/>
              <a:t>δλδ</a:t>
            </a:r>
            <a:r>
              <a:rPr lang="el-GR" i="1" dirty="0"/>
              <a:t> ποιος θα βλέπει τί ή θα έχει πρόσβαση πού και να περιηγηθείτε στην εφαρμογή ώστε να ανταποκριθεί στο σκοπό σας. (δείτε πώς αλλάζετε χρώματα, σχέδια, γραμματοσειρές, επιφάνεια εργασίας </a:t>
            </a:r>
            <a:r>
              <a:rPr lang="el-GR" i="1" dirty="0" err="1"/>
              <a:t>κλπ</a:t>
            </a:r>
            <a:r>
              <a:rPr lang="el-GR" i="1" dirty="0"/>
              <a:t>, προκειμένου να ενθαρρύνετε τους παίκτες να παίξουν με μεγαλύτερο ενθουσιασμό!) </a:t>
            </a:r>
          </a:p>
          <a:p>
            <a:endParaRPr lang="el-GR" i="1" dirty="0"/>
          </a:p>
          <a:p>
            <a:r>
              <a:rPr lang="el-GR" i="1" dirty="0">
                <a:highlight>
                  <a:srgbClr val="FFFF00"/>
                </a:highlight>
              </a:rPr>
              <a:t>Και τώρα, ήρθε η ώρα να ξεκινήσετε να χρησιμοποιείτε το </a:t>
            </a:r>
            <a:r>
              <a:rPr lang="el-GR" i="1" dirty="0" err="1">
                <a:highlight>
                  <a:srgbClr val="FFFF00"/>
                </a:highlight>
              </a:rPr>
              <a:t>Padlet</a:t>
            </a:r>
            <a:r>
              <a:rPr lang="el-GR" i="1" dirty="0">
                <a:highlight>
                  <a:srgbClr val="FFFF00"/>
                </a:highlight>
              </a:rPr>
              <a:t>! Προσθέστε μια δημοσίευση κάνοντας κλικ στο + </a:t>
            </a:r>
          </a:p>
          <a:p>
            <a:endParaRPr lang="el-GR" dirty="0"/>
          </a:p>
        </p:txBody>
      </p:sp>
      <p:pic>
        <p:nvPicPr>
          <p:cNvPr id="6" name="Picture 5">
            <a:extLst>
              <a:ext uri="{FF2B5EF4-FFF2-40B4-BE49-F238E27FC236}">
                <a16:creationId xmlns:a16="http://schemas.microsoft.com/office/drawing/2014/main" id="{C3867505-B2C7-44FE-87B8-CE3E39F5AA5E}"/>
              </a:ext>
            </a:extLst>
          </p:cNvPr>
          <p:cNvPicPr>
            <a:picLocks noChangeAspect="1"/>
          </p:cNvPicPr>
          <p:nvPr/>
        </p:nvPicPr>
        <p:blipFill>
          <a:blip r:embed="rId4"/>
          <a:stretch>
            <a:fillRect/>
          </a:stretch>
        </p:blipFill>
        <p:spPr>
          <a:xfrm>
            <a:off x="740488" y="2156054"/>
            <a:ext cx="1152244" cy="457240"/>
          </a:xfrm>
          <a:prstGeom prst="rect">
            <a:avLst/>
          </a:prstGeom>
        </p:spPr>
      </p:pic>
      <p:pic>
        <p:nvPicPr>
          <p:cNvPr id="9" name="Picture 8">
            <a:extLst>
              <a:ext uri="{FF2B5EF4-FFF2-40B4-BE49-F238E27FC236}">
                <a16:creationId xmlns:a16="http://schemas.microsoft.com/office/drawing/2014/main" id="{2B6443F0-FB7A-4977-A896-C1C24F43C7DF}"/>
              </a:ext>
            </a:extLst>
          </p:cNvPr>
          <p:cNvPicPr>
            <a:picLocks noChangeAspect="1"/>
          </p:cNvPicPr>
          <p:nvPr/>
        </p:nvPicPr>
        <p:blipFill>
          <a:blip r:embed="rId5"/>
          <a:stretch>
            <a:fillRect/>
          </a:stretch>
        </p:blipFill>
        <p:spPr>
          <a:xfrm>
            <a:off x="2327095" y="2158096"/>
            <a:ext cx="4219575" cy="4038600"/>
          </a:xfrm>
          <a:prstGeom prst="rect">
            <a:avLst/>
          </a:prstGeom>
        </p:spPr>
      </p:pic>
    </p:spTree>
    <p:extLst>
      <p:ext uri="{BB962C8B-B14F-4D97-AF65-F5344CB8AC3E}">
        <p14:creationId xmlns:p14="http://schemas.microsoft.com/office/powerpoint/2010/main" val="4153348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n-US" sz="2400" b="1" i="1" baseline="30000" dirty="0">
                <a:solidFill>
                  <a:srgbClr val="1B556F"/>
                </a:solidFill>
              </a:rPr>
              <a:t> </a:t>
            </a:r>
            <a:r>
              <a:rPr lang="el-GR" sz="2400" b="1" i="1" dirty="0">
                <a:solidFill>
                  <a:srgbClr val="1B556F"/>
                </a:solidFill>
              </a:rPr>
              <a:t>εργαλείο</a:t>
            </a:r>
            <a:r>
              <a:rPr lang="en-US" sz="2400" b="1" i="1" dirty="0">
                <a:solidFill>
                  <a:srgbClr val="1B556F"/>
                </a:solidFill>
              </a:rPr>
              <a:t> 2o </a:t>
            </a:r>
            <a:r>
              <a:rPr lang="el-GR" sz="2400" b="1" i="1" dirty="0">
                <a:solidFill>
                  <a:srgbClr val="1B556F"/>
                </a:solidFill>
              </a:rPr>
              <a:t>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sp>
        <p:nvSpPr>
          <p:cNvPr id="10" name="TextBox 9">
            <a:extLst>
              <a:ext uri="{FF2B5EF4-FFF2-40B4-BE49-F238E27FC236}">
                <a16:creationId xmlns:a16="http://schemas.microsoft.com/office/drawing/2014/main" id="{66442C62-A7F8-49AA-9EA6-26D05C7341A7}"/>
              </a:ext>
            </a:extLst>
          </p:cNvPr>
          <p:cNvSpPr txBox="1"/>
          <p:nvPr/>
        </p:nvSpPr>
        <p:spPr>
          <a:xfrm>
            <a:off x="6740165" y="502830"/>
            <a:ext cx="4929638" cy="3200876"/>
          </a:xfrm>
          <a:prstGeom prst="rect">
            <a:avLst/>
          </a:prstGeom>
          <a:noFill/>
        </p:spPr>
        <p:txBody>
          <a:bodyPr wrap="square" rtlCol="0">
            <a:spAutoFit/>
          </a:bodyPr>
          <a:lstStyle/>
          <a:p>
            <a:r>
              <a:rPr lang="el-GR" sz="2200" b="1" i="1" dirty="0"/>
              <a:t>Τα βήματα</a:t>
            </a:r>
            <a:endParaRPr lang="en-US" sz="2200" b="1" i="1" dirty="0"/>
          </a:p>
          <a:p>
            <a:r>
              <a:rPr lang="el-GR" i="1" dirty="0"/>
              <a:t>8. Εμφανίζεται στην οθόνη σας ένα νέο παράθυρο: κάτω από τον Τίτλο, θα μπορείτε να γράψετε κάτι, π.χ. ένα μήνυμα, μια λέξη-κλειδί, κλπ., και έπειτα να το ανεβάσετε. </a:t>
            </a:r>
          </a:p>
          <a:p>
            <a:r>
              <a:rPr lang="el-GR" i="1" dirty="0"/>
              <a:t>9. Οι σπουδαστές σας μπορούν </a:t>
            </a:r>
          </a:p>
          <a:p>
            <a:r>
              <a:rPr lang="el-GR" i="1" dirty="0"/>
              <a:t>να πατήσουν πάνω στο εικονίδιο </a:t>
            </a:r>
            <a:r>
              <a:rPr lang="el-GR" i="1" u="sng" dirty="0"/>
              <a:t>σύνδεσμος</a:t>
            </a:r>
            <a:r>
              <a:rPr lang="el-GR" i="1" dirty="0"/>
              <a:t> ή στην αναζήτηση γενικότερα για να ανεβάσουν μια πληροφορία στον Τοίχο. Μπορούν ακόμη να ανεβάσουν φωτογραφία.</a:t>
            </a:r>
            <a:endParaRPr lang="en-US" b="1" i="1" dirty="0"/>
          </a:p>
          <a:p>
            <a:endParaRPr lang="el-GR" dirty="0"/>
          </a:p>
        </p:txBody>
      </p:sp>
      <p:pic>
        <p:nvPicPr>
          <p:cNvPr id="6" name="Picture 5">
            <a:extLst>
              <a:ext uri="{FF2B5EF4-FFF2-40B4-BE49-F238E27FC236}">
                <a16:creationId xmlns:a16="http://schemas.microsoft.com/office/drawing/2014/main" id="{C3867505-B2C7-44FE-87B8-CE3E39F5AA5E}"/>
              </a:ext>
            </a:extLst>
          </p:cNvPr>
          <p:cNvPicPr>
            <a:picLocks noChangeAspect="1"/>
          </p:cNvPicPr>
          <p:nvPr/>
        </p:nvPicPr>
        <p:blipFill>
          <a:blip r:embed="rId4"/>
          <a:stretch>
            <a:fillRect/>
          </a:stretch>
        </p:blipFill>
        <p:spPr>
          <a:xfrm>
            <a:off x="740488" y="2156054"/>
            <a:ext cx="1152244" cy="457240"/>
          </a:xfrm>
          <a:prstGeom prst="rect">
            <a:avLst/>
          </a:prstGeom>
        </p:spPr>
      </p:pic>
      <p:pic>
        <p:nvPicPr>
          <p:cNvPr id="5" name="Picture 4">
            <a:extLst>
              <a:ext uri="{FF2B5EF4-FFF2-40B4-BE49-F238E27FC236}">
                <a16:creationId xmlns:a16="http://schemas.microsoft.com/office/drawing/2014/main" id="{9BECBA0A-D371-4613-9D7A-0C70B1568598}"/>
              </a:ext>
            </a:extLst>
          </p:cNvPr>
          <p:cNvPicPr>
            <a:picLocks noChangeAspect="1"/>
          </p:cNvPicPr>
          <p:nvPr/>
        </p:nvPicPr>
        <p:blipFill>
          <a:blip r:embed="rId5"/>
          <a:stretch>
            <a:fillRect/>
          </a:stretch>
        </p:blipFill>
        <p:spPr>
          <a:xfrm>
            <a:off x="1908761" y="3149708"/>
            <a:ext cx="4552950" cy="2314575"/>
          </a:xfrm>
          <a:prstGeom prst="rect">
            <a:avLst/>
          </a:prstGeom>
        </p:spPr>
      </p:pic>
    </p:spTree>
    <p:extLst>
      <p:ext uri="{BB962C8B-B14F-4D97-AF65-F5344CB8AC3E}">
        <p14:creationId xmlns:p14="http://schemas.microsoft.com/office/powerpoint/2010/main" val="89368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22197" y="1635570"/>
            <a:ext cx="4678916" cy="2508379"/>
          </a:xfrm>
          <a:prstGeom prst="rect">
            <a:avLst/>
          </a:prstGeom>
          <a:noFill/>
        </p:spPr>
        <p:txBody>
          <a:bodyPr wrap="square">
            <a:spAutoFit/>
          </a:bodyPr>
          <a:lstStyle/>
          <a:p>
            <a:pPr>
              <a:spcAft>
                <a:spcPts val="600"/>
              </a:spcAft>
            </a:pPr>
            <a:r>
              <a:rPr lang="en-US" sz="2400" b="1" i="1" baseline="30000" dirty="0">
                <a:solidFill>
                  <a:srgbClr val="1B556F"/>
                </a:solidFill>
              </a:rPr>
              <a:t> </a:t>
            </a:r>
            <a:r>
              <a:rPr lang="el-GR" sz="2400" b="1" i="1" dirty="0">
                <a:solidFill>
                  <a:srgbClr val="1B556F"/>
                </a:solidFill>
              </a:rPr>
              <a:t>εργαλείο</a:t>
            </a:r>
            <a:r>
              <a:rPr lang="en-US" sz="2400" b="1" i="1" dirty="0">
                <a:solidFill>
                  <a:srgbClr val="1B556F"/>
                </a:solidFill>
              </a:rPr>
              <a:t> 2o </a:t>
            </a:r>
            <a:r>
              <a:rPr lang="el-GR" sz="2400" b="1" i="1" dirty="0">
                <a:solidFill>
                  <a:srgbClr val="1B556F"/>
                </a:solidFill>
              </a:rPr>
              <a:t> </a:t>
            </a:r>
          </a:p>
          <a:p>
            <a:pPr>
              <a:spcAft>
                <a:spcPts val="600"/>
              </a:spcAft>
            </a:pPr>
            <a:endParaRPr lang="en-US" sz="2400" b="1" i="1" dirty="0">
              <a:solidFill>
                <a:srgbClr val="1B556F"/>
              </a:solidFill>
            </a:endParaRPr>
          </a:p>
          <a:p>
            <a:pPr>
              <a:spcAft>
                <a:spcPts val="600"/>
              </a:spcAft>
            </a:pPr>
            <a:endParaRPr lang="en-US" sz="2400" b="1" i="1" dirty="0">
              <a:solidFill>
                <a:srgbClr val="1B556F"/>
              </a:solidFill>
            </a:endParaRPr>
          </a:p>
          <a:p>
            <a:pPr>
              <a:spcAft>
                <a:spcPts val="600"/>
              </a:spcAft>
            </a:pPr>
            <a:endParaRPr lang="en-US" sz="2400" b="1" i="1" dirty="0">
              <a:solidFill>
                <a:srgbClr val="7030A0"/>
              </a:solidFill>
            </a:endParaRPr>
          </a:p>
          <a:p>
            <a:pPr>
              <a:spcAft>
                <a:spcPts val="600"/>
              </a:spcAft>
            </a:pPr>
            <a:endParaRPr lang="el-GR" i="1" dirty="0">
              <a:solidFill>
                <a:srgbClr val="7030A0"/>
              </a:solidFill>
            </a:endParaRPr>
          </a:p>
          <a:p>
            <a:pPr>
              <a:spcAft>
                <a:spcPts val="600"/>
              </a:spcAft>
            </a:pPr>
            <a:r>
              <a:rPr lang="el-GR" dirty="0">
                <a:solidFill>
                  <a:srgbClr val="1B556F"/>
                </a:solidFill>
              </a:rPr>
              <a:t> </a:t>
            </a:r>
          </a:p>
        </p:txBody>
      </p:sp>
      <p:sp>
        <p:nvSpPr>
          <p:cNvPr id="10" name="TextBox 9">
            <a:extLst>
              <a:ext uri="{FF2B5EF4-FFF2-40B4-BE49-F238E27FC236}">
                <a16:creationId xmlns:a16="http://schemas.microsoft.com/office/drawing/2014/main" id="{66442C62-A7F8-49AA-9EA6-26D05C7341A7}"/>
              </a:ext>
            </a:extLst>
          </p:cNvPr>
          <p:cNvSpPr txBox="1"/>
          <p:nvPr/>
        </p:nvSpPr>
        <p:spPr>
          <a:xfrm>
            <a:off x="522197" y="3493168"/>
            <a:ext cx="4929638" cy="1538883"/>
          </a:xfrm>
          <a:prstGeom prst="rect">
            <a:avLst/>
          </a:prstGeom>
          <a:noFill/>
        </p:spPr>
        <p:txBody>
          <a:bodyPr wrap="square" rtlCol="0">
            <a:spAutoFit/>
          </a:bodyPr>
          <a:lstStyle/>
          <a:p>
            <a:r>
              <a:rPr lang="el-GR" sz="2200" b="1" i="1" dirty="0"/>
              <a:t>Τα βήματα</a:t>
            </a:r>
            <a:endParaRPr lang="en-US" sz="2200" b="1" i="1" dirty="0"/>
          </a:p>
          <a:p>
            <a:r>
              <a:rPr lang="el-GR" i="1" dirty="0"/>
              <a:t>10. Σταδιακά οι συμμετέχοντες μπορούν να ανεβάσουν ποικίλες πληροφορίες, </a:t>
            </a:r>
            <a:r>
              <a:rPr lang="el-GR" i="1" dirty="0" err="1"/>
              <a:t>π.χ</a:t>
            </a:r>
            <a:r>
              <a:rPr lang="el-GR" i="1" dirty="0"/>
              <a:t> ένα </a:t>
            </a:r>
          </a:p>
          <a:p>
            <a:r>
              <a:rPr lang="el-GR" i="1" dirty="0"/>
              <a:t>άρθρο, μια εικόνα, ένα βίντεο. </a:t>
            </a:r>
            <a:endParaRPr lang="en-US" b="1" i="1" dirty="0"/>
          </a:p>
          <a:p>
            <a:endParaRPr lang="el-GR" dirty="0"/>
          </a:p>
        </p:txBody>
      </p:sp>
      <p:pic>
        <p:nvPicPr>
          <p:cNvPr id="6" name="Picture 5">
            <a:extLst>
              <a:ext uri="{FF2B5EF4-FFF2-40B4-BE49-F238E27FC236}">
                <a16:creationId xmlns:a16="http://schemas.microsoft.com/office/drawing/2014/main" id="{C3867505-B2C7-44FE-87B8-CE3E39F5AA5E}"/>
              </a:ext>
            </a:extLst>
          </p:cNvPr>
          <p:cNvPicPr>
            <a:picLocks noChangeAspect="1"/>
          </p:cNvPicPr>
          <p:nvPr/>
        </p:nvPicPr>
        <p:blipFill>
          <a:blip r:embed="rId4"/>
          <a:stretch>
            <a:fillRect/>
          </a:stretch>
        </p:blipFill>
        <p:spPr>
          <a:xfrm>
            <a:off x="740488" y="2156054"/>
            <a:ext cx="1152244" cy="457240"/>
          </a:xfrm>
          <a:prstGeom prst="rect">
            <a:avLst/>
          </a:prstGeom>
        </p:spPr>
      </p:pic>
      <p:pic>
        <p:nvPicPr>
          <p:cNvPr id="3" name="Picture 2">
            <a:extLst>
              <a:ext uri="{FF2B5EF4-FFF2-40B4-BE49-F238E27FC236}">
                <a16:creationId xmlns:a16="http://schemas.microsoft.com/office/drawing/2014/main" id="{F040DF02-6ABA-4C3B-AE26-7C716310A566}"/>
              </a:ext>
            </a:extLst>
          </p:cNvPr>
          <p:cNvPicPr>
            <a:picLocks noChangeAspect="1"/>
          </p:cNvPicPr>
          <p:nvPr/>
        </p:nvPicPr>
        <p:blipFill>
          <a:blip r:embed="rId5"/>
          <a:stretch>
            <a:fillRect/>
          </a:stretch>
        </p:blipFill>
        <p:spPr>
          <a:xfrm>
            <a:off x="5542962" y="607205"/>
            <a:ext cx="6473858" cy="5357399"/>
          </a:xfrm>
          <a:prstGeom prst="rect">
            <a:avLst/>
          </a:prstGeom>
        </p:spPr>
      </p:pic>
    </p:spTree>
    <p:extLst>
      <p:ext uri="{BB962C8B-B14F-4D97-AF65-F5344CB8AC3E}">
        <p14:creationId xmlns:p14="http://schemas.microsoft.com/office/powerpoint/2010/main" val="2300847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6177063" y="1481765"/>
            <a:ext cx="5596957" cy="2262158"/>
          </a:xfrm>
          <a:prstGeom prst="rect">
            <a:avLst/>
          </a:prstGeom>
          <a:noFill/>
        </p:spPr>
        <p:txBody>
          <a:bodyPr wrap="square">
            <a:spAutoFit/>
          </a:bodyPr>
          <a:lstStyle/>
          <a:p>
            <a:pPr>
              <a:spcAft>
                <a:spcPts val="600"/>
              </a:spcAft>
            </a:pPr>
            <a:r>
              <a:rPr lang="el-GR" sz="2400" b="1" dirty="0">
                <a:solidFill>
                  <a:srgbClr val="1B556F"/>
                </a:solidFill>
              </a:rPr>
              <a:t>Ελπίζω να απολαύσατε αυτό το μίνι Εργαστήριο</a:t>
            </a:r>
          </a:p>
          <a:p>
            <a:pPr>
              <a:spcAft>
                <a:spcPts val="600"/>
              </a:spcAft>
            </a:pPr>
            <a:r>
              <a:rPr lang="el-GR" sz="2400" dirty="0">
                <a:solidFill>
                  <a:srgbClr val="1B556F"/>
                </a:solidFill>
              </a:rPr>
              <a:t>Με θέμα </a:t>
            </a:r>
          </a:p>
          <a:p>
            <a:pPr>
              <a:spcAft>
                <a:spcPts val="600"/>
              </a:spcAft>
            </a:pPr>
            <a:r>
              <a:rPr lang="el-GR" i="1" dirty="0">
                <a:solidFill>
                  <a:srgbClr val="1B556F"/>
                </a:solidFill>
              </a:rPr>
              <a:t>Η χρήση των ψηφιακών εκπαιδευτικών εργαλείων στην Επαγγελματική Εκπαίδευση &amp; Κατάρτιση</a:t>
            </a:r>
          </a:p>
          <a:p>
            <a:pPr>
              <a:spcAft>
                <a:spcPts val="600"/>
              </a:spcAft>
            </a:pPr>
            <a:r>
              <a:rPr lang="el-GR" dirty="0">
                <a:solidFill>
                  <a:srgbClr val="1B556F"/>
                </a:solidFill>
              </a:rPr>
              <a:t> </a:t>
            </a:r>
          </a:p>
        </p:txBody>
      </p:sp>
      <p:pic>
        <p:nvPicPr>
          <p:cNvPr id="2" name="Picture 1">
            <a:extLst>
              <a:ext uri="{FF2B5EF4-FFF2-40B4-BE49-F238E27FC236}">
                <a16:creationId xmlns:a16="http://schemas.microsoft.com/office/drawing/2014/main" id="{69954BD3-1D84-4992-A36D-BDAA39FFB52E}"/>
              </a:ext>
            </a:extLst>
          </p:cNvPr>
          <p:cNvPicPr>
            <a:picLocks noChangeAspect="1"/>
          </p:cNvPicPr>
          <p:nvPr/>
        </p:nvPicPr>
        <p:blipFill>
          <a:blip r:embed="rId4"/>
          <a:stretch>
            <a:fillRect/>
          </a:stretch>
        </p:blipFill>
        <p:spPr>
          <a:xfrm>
            <a:off x="516124" y="2612844"/>
            <a:ext cx="5000625" cy="3333750"/>
          </a:xfrm>
          <a:prstGeom prst="rect">
            <a:avLst/>
          </a:prstGeom>
        </p:spPr>
      </p:pic>
    </p:spTree>
    <p:extLst>
      <p:ext uri="{BB962C8B-B14F-4D97-AF65-F5344CB8AC3E}">
        <p14:creationId xmlns:p14="http://schemas.microsoft.com/office/powerpoint/2010/main" val="38325389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7000">
        <p159:morph option="byObject"/>
      </p:transition>
    </mc:Choice>
    <mc:Fallback>
      <p:transition spd="slow" advClick="0" advTm="7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1" y="0"/>
            <a:ext cx="2052536" cy="646549"/>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64001" y="750154"/>
            <a:ext cx="7619603" cy="6063198"/>
          </a:xfrm>
          <a:prstGeom prst="rect">
            <a:avLst/>
          </a:prstGeom>
          <a:noFill/>
        </p:spPr>
        <p:txBody>
          <a:bodyPr wrap="square">
            <a:spAutoFit/>
          </a:bodyPr>
          <a:lstStyle/>
          <a:p>
            <a:pPr>
              <a:spcAft>
                <a:spcPts val="600"/>
              </a:spcAft>
            </a:pPr>
            <a:r>
              <a:rPr lang="el-GR" sz="2000" dirty="0">
                <a:solidFill>
                  <a:srgbClr val="1B556F"/>
                </a:solidFill>
              </a:rPr>
              <a:t>Όποιος ενδιαφέρεται να συμμετάσχει στην </a:t>
            </a:r>
            <a:r>
              <a:rPr lang="el-GR" sz="2000" b="1" u="sng" dirty="0">
                <a:solidFill>
                  <a:srgbClr val="1B556F"/>
                </a:solidFill>
              </a:rPr>
              <a:t>πιλοτική δοκιμή των εργαλείων </a:t>
            </a:r>
            <a:r>
              <a:rPr lang="el-GR" sz="2000" dirty="0">
                <a:solidFill>
                  <a:srgbClr val="1B556F"/>
                </a:solidFill>
              </a:rPr>
              <a:t>που παρουσιάζονται στο </a:t>
            </a:r>
            <a:r>
              <a:rPr lang="en-US" sz="2000" dirty="0">
                <a:solidFill>
                  <a:srgbClr val="1B556F"/>
                </a:solidFill>
              </a:rPr>
              <a:t>Teacher Manual / </a:t>
            </a:r>
            <a:r>
              <a:rPr lang="el-GR" sz="2000" dirty="0">
                <a:solidFill>
                  <a:srgbClr val="1B556F"/>
                </a:solidFill>
              </a:rPr>
              <a:t>Οδηγό για Εκπαιδευτικούς, μπορεί να χρησιμοποιήσει τον παρακάτω σύνδεσμο </a:t>
            </a:r>
            <a:r>
              <a:rPr lang="en-US" sz="2000" dirty="0">
                <a:solidFill>
                  <a:srgbClr val="1B556F"/>
                </a:solidFill>
              </a:rPr>
              <a:t>  </a:t>
            </a:r>
            <a:r>
              <a:rPr lang="en-US" sz="2000" b="1" dirty="0">
                <a:solidFill>
                  <a:srgbClr val="1B556F"/>
                </a:solidFill>
              </a:rPr>
              <a:t>shorturl.at/dflK4</a:t>
            </a:r>
            <a:r>
              <a:rPr lang="el-GR" sz="2000" b="1" dirty="0">
                <a:solidFill>
                  <a:srgbClr val="1B556F"/>
                </a:solidFill>
              </a:rPr>
              <a:t> </a:t>
            </a:r>
            <a:r>
              <a:rPr lang="en-US" sz="2000" b="1" dirty="0">
                <a:solidFill>
                  <a:srgbClr val="1B556F"/>
                </a:solidFill>
              </a:rPr>
              <a:t>    </a:t>
            </a:r>
            <a:br>
              <a:rPr lang="en-US" sz="2000" b="1" dirty="0">
                <a:solidFill>
                  <a:srgbClr val="1B556F"/>
                </a:solidFill>
              </a:rPr>
            </a:br>
            <a:r>
              <a:rPr lang="en-US" sz="2000" b="1" dirty="0">
                <a:solidFill>
                  <a:srgbClr val="1B556F"/>
                </a:solidFill>
              </a:rPr>
              <a:t>                                                              </a:t>
            </a:r>
            <a:r>
              <a:rPr lang="el-GR" sz="2000" b="1" dirty="0">
                <a:solidFill>
                  <a:srgbClr val="1B556F"/>
                </a:solidFill>
              </a:rPr>
              <a:t>ή </a:t>
            </a:r>
            <a:r>
              <a:rPr lang="en-US" sz="2000" b="1" dirty="0">
                <a:solidFill>
                  <a:srgbClr val="1B556F"/>
                </a:solidFill>
              </a:rPr>
              <a:t> </a:t>
            </a:r>
            <a:r>
              <a:rPr lang="el-GR" sz="2000" b="1" dirty="0">
                <a:solidFill>
                  <a:srgbClr val="1B556F"/>
                </a:solidFill>
              </a:rPr>
              <a:t>το </a:t>
            </a:r>
            <a:r>
              <a:rPr lang="en-US" sz="2000" b="1" dirty="0">
                <a:solidFill>
                  <a:srgbClr val="1B556F"/>
                </a:solidFill>
              </a:rPr>
              <a:t> QR Code</a:t>
            </a:r>
            <a:br>
              <a:rPr lang="en-US" sz="2000" b="1" dirty="0">
                <a:solidFill>
                  <a:srgbClr val="1B556F"/>
                </a:solidFill>
              </a:rPr>
            </a:br>
            <a:endParaRPr lang="en-US" sz="2000" b="1" dirty="0">
              <a:solidFill>
                <a:srgbClr val="1B556F"/>
              </a:solidFill>
            </a:endParaRPr>
          </a:p>
          <a:p>
            <a:pPr>
              <a:spcAft>
                <a:spcPts val="600"/>
              </a:spcAft>
            </a:pPr>
            <a:r>
              <a:rPr lang="el-GR" sz="2000" dirty="0">
                <a:solidFill>
                  <a:srgbClr val="1B556F"/>
                </a:solidFill>
              </a:rPr>
              <a:t>Η πιλοτική δοκιμή θα διεξαχθεί τον επόμενο μήνα (</a:t>
            </a:r>
            <a:r>
              <a:rPr lang="el-GR" sz="2000" b="1" dirty="0">
                <a:solidFill>
                  <a:srgbClr val="1B556F"/>
                </a:solidFill>
              </a:rPr>
              <a:t>Δεκέμβριος 2020 </a:t>
            </a:r>
            <a:r>
              <a:rPr lang="el-GR" sz="2000" dirty="0">
                <a:solidFill>
                  <a:srgbClr val="1B556F"/>
                </a:solidFill>
              </a:rPr>
              <a:t>)</a:t>
            </a:r>
          </a:p>
          <a:p>
            <a:pPr marL="342900" indent="-342900">
              <a:spcAft>
                <a:spcPts val="600"/>
              </a:spcAft>
              <a:buFont typeface="Arial" panose="020B0604020202020204" pitchFamily="34" charset="0"/>
              <a:buChar char="•"/>
            </a:pPr>
            <a:r>
              <a:rPr lang="en-US" sz="2000" dirty="0">
                <a:solidFill>
                  <a:srgbClr val="1B556F"/>
                </a:solidFill>
              </a:rPr>
              <a:t>A</a:t>
            </a:r>
            <a:r>
              <a:rPr lang="el-GR" sz="2000" dirty="0">
                <a:solidFill>
                  <a:srgbClr val="1B556F"/>
                </a:solidFill>
              </a:rPr>
              <a:t>φορά την Ανάγνωση και Αξιολόγηση Εγχειριδίου TCC VET για εκπαιδευτικούς ΕΕΚ</a:t>
            </a:r>
          </a:p>
          <a:p>
            <a:pPr marL="342900" indent="-342900">
              <a:spcAft>
                <a:spcPts val="600"/>
              </a:spcAft>
              <a:buFont typeface="Arial" panose="020B0604020202020204" pitchFamily="34" charset="0"/>
              <a:buChar char="•"/>
            </a:pPr>
            <a:r>
              <a:rPr lang="el-GR" sz="2000" dirty="0">
                <a:solidFill>
                  <a:srgbClr val="1B556F"/>
                </a:solidFill>
              </a:rPr>
              <a:t>Χρήση και αξιολόγηση των προτεινόμενων διαδικτυακών εργαλείων </a:t>
            </a:r>
          </a:p>
          <a:p>
            <a:pPr marL="342900" indent="-342900">
              <a:spcAft>
                <a:spcPts val="600"/>
              </a:spcAft>
              <a:buFont typeface="Arial" panose="020B0604020202020204" pitchFamily="34" charset="0"/>
              <a:buChar char="•"/>
            </a:pPr>
            <a:r>
              <a:rPr lang="el-GR" sz="2000" dirty="0">
                <a:solidFill>
                  <a:srgbClr val="1B556F"/>
                </a:solidFill>
              </a:rPr>
              <a:t>Χρήση και αξιολόγηση της </a:t>
            </a:r>
            <a:r>
              <a:rPr lang="el-GR" sz="2000" dirty="0">
                <a:solidFill>
                  <a:srgbClr val="1B556F"/>
                </a:solidFill>
                <a:hlinkClick r:id="rId4"/>
              </a:rPr>
              <a:t>online κοινότητας </a:t>
            </a:r>
            <a:r>
              <a:rPr lang="el-GR" sz="2000" dirty="0">
                <a:solidFill>
                  <a:srgbClr val="1B556F"/>
                </a:solidFill>
              </a:rPr>
              <a:t>(</a:t>
            </a:r>
            <a:r>
              <a:rPr lang="en-US" sz="2000" dirty="0">
                <a:solidFill>
                  <a:srgbClr val="FF0000"/>
                </a:solidFill>
              </a:rPr>
              <a:t>Discuss Community</a:t>
            </a:r>
            <a:r>
              <a:rPr lang="en-US" sz="2000" dirty="0">
                <a:solidFill>
                  <a:srgbClr val="1B556F"/>
                </a:solidFill>
              </a:rPr>
              <a:t>) </a:t>
            </a:r>
            <a:r>
              <a:rPr lang="el-GR" sz="2000" dirty="0">
                <a:solidFill>
                  <a:srgbClr val="1B556F"/>
                </a:solidFill>
              </a:rPr>
              <a:t>και της ιστοσελίδας</a:t>
            </a:r>
            <a:r>
              <a:rPr lang="en-US" sz="2000" dirty="0">
                <a:solidFill>
                  <a:srgbClr val="1B556F"/>
                </a:solidFill>
              </a:rPr>
              <a:t> </a:t>
            </a:r>
            <a:r>
              <a:rPr lang="el-GR" sz="2000" dirty="0">
                <a:solidFill>
                  <a:srgbClr val="1B556F"/>
                </a:solidFill>
              </a:rPr>
              <a:t> </a:t>
            </a:r>
            <a:r>
              <a:rPr lang="en-US" sz="2000" dirty="0">
                <a:solidFill>
                  <a:srgbClr val="1B556F"/>
                </a:solidFill>
                <a:highlight>
                  <a:srgbClr val="FFFF00"/>
                </a:highlight>
              </a:rPr>
              <a:t>http://tccvet.com/</a:t>
            </a:r>
            <a:endParaRPr lang="el-GR" sz="2000" dirty="0">
              <a:solidFill>
                <a:srgbClr val="1B556F"/>
              </a:solidFill>
              <a:highlight>
                <a:srgbClr val="FFFF00"/>
              </a:highlight>
            </a:endParaRPr>
          </a:p>
          <a:p>
            <a:pPr marL="342900" indent="-342900">
              <a:spcAft>
                <a:spcPts val="600"/>
              </a:spcAft>
              <a:buFont typeface="Arial" panose="020B0604020202020204" pitchFamily="34" charset="0"/>
              <a:buChar char="•"/>
            </a:pPr>
            <a:r>
              <a:rPr lang="el-GR" sz="2000" dirty="0">
                <a:solidFill>
                  <a:srgbClr val="1B556F"/>
                </a:solidFill>
              </a:rPr>
              <a:t>Με την ολοκλήρωση των παραπάνω βημάτων (μέσω συμπλήρωσης αντίστοιχων online </a:t>
            </a:r>
            <a:r>
              <a:rPr lang="el-GR" sz="2000" dirty="0" err="1">
                <a:solidFill>
                  <a:srgbClr val="1B556F"/>
                </a:solidFill>
              </a:rPr>
              <a:t>ερωτηματολογιών</a:t>
            </a:r>
            <a:r>
              <a:rPr lang="el-GR" sz="2000" dirty="0">
                <a:solidFill>
                  <a:srgbClr val="1B556F"/>
                </a:solidFill>
              </a:rPr>
              <a:t>) θα λάβετε </a:t>
            </a:r>
            <a:r>
              <a:rPr lang="el-GR" sz="2000" b="1" dirty="0">
                <a:solidFill>
                  <a:srgbClr val="1B556F"/>
                </a:solidFill>
              </a:rPr>
              <a:t>πιστοποιητικό συμμετοχής στην πιλοτική δοκιμή των παραδοτέων του προγράμματος </a:t>
            </a:r>
            <a:r>
              <a:rPr lang="el-GR" sz="2000" b="1" dirty="0" err="1">
                <a:solidFill>
                  <a:srgbClr val="1B556F"/>
                </a:solidFill>
              </a:rPr>
              <a:t>Erasmus</a:t>
            </a:r>
            <a:r>
              <a:rPr lang="el-GR" sz="2000" b="1" dirty="0">
                <a:solidFill>
                  <a:srgbClr val="1B556F"/>
                </a:solidFill>
              </a:rPr>
              <a:t>+ TCC VET</a:t>
            </a:r>
            <a:r>
              <a:rPr lang="el-GR" sz="2000" dirty="0">
                <a:solidFill>
                  <a:srgbClr val="1B556F"/>
                </a:solidFill>
              </a:rPr>
              <a:t>.</a:t>
            </a:r>
            <a:br>
              <a:rPr lang="en-US" sz="2000" dirty="0">
                <a:solidFill>
                  <a:srgbClr val="1B556F"/>
                </a:solidFill>
              </a:rPr>
            </a:br>
            <a:endParaRPr lang="el-GR" sz="2000" dirty="0">
              <a:solidFill>
                <a:srgbClr val="1B556F"/>
              </a:solidFill>
            </a:endParaRPr>
          </a:p>
          <a:p>
            <a:pPr>
              <a:spcAft>
                <a:spcPts val="600"/>
              </a:spcAft>
            </a:pPr>
            <a:r>
              <a:rPr lang="el-GR" dirty="0">
                <a:solidFill>
                  <a:srgbClr val="1B556F"/>
                </a:solidFill>
              </a:rPr>
              <a:t> </a:t>
            </a:r>
          </a:p>
        </p:txBody>
      </p:sp>
      <p:pic>
        <p:nvPicPr>
          <p:cNvPr id="5" name="Picture 4" descr="Qr code&#10;&#10;Description automatically generated">
            <a:extLst>
              <a:ext uri="{FF2B5EF4-FFF2-40B4-BE49-F238E27FC236}">
                <a16:creationId xmlns:a16="http://schemas.microsoft.com/office/drawing/2014/main" id="{301EDF96-DD47-4D23-9B69-C49AC31125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07765" y="1723014"/>
            <a:ext cx="3557026" cy="3557026"/>
          </a:xfrm>
          <a:prstGeom prst="rect">
            <a:avLst/>
          </a:prstGeom>
        </p:spPr>
      </p:pic>
    </p:spTree>
    <p:extLst>
      <p:ext uri="{BB962C8B-B14F-4D97-AF65-F5344CB8AC3E}">
        <p14:creationId xmlns:p14="http://schemas.microsoft.com/office/powerpoint/2010/main" val="466821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1" y="0"/>
            <a:ext cx="2052536" cy="646549"/>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641022" y="959741"/>
            <a:ext cx="7871382" cy="4570482"/>
          </a:xfrm>
          <a:prstGeom prst="rect">
            <a:avLst/>
          </a:prstGeom>
          <a:noFill/>
        </p:spPr>
        <p:txBody>
          <a:bodyPr wrap="square">
            <a:spAutoFit/>
          </a:bodyPr>
          <a:lstStyle/>
          <a:p>
            <a:pPr>
              <a:spcAft>
                <a:spcPts val="600"/>
              </a:spcAft>
            </a:pPr>
            <a:endParaRPr lang="en-US" sz="2000" dirty="0">
              <a:solidFill>
                <a:srgbClr val="1B556F"/>
              </a:solidFill>
            </a:endParaRPr>
          </a:p>
          <a:p>
            <a:pPr>
              <a:spcAft>
                <a:spcPts val="600"/>
              </a:spcAft>
            </a:pPr>
            <a:r>
              <a:rPr lang="el-GR" sz="2000" dirty="0">
                <a:solidFill>
                  <a:srgbClr val="1B556F"/>
                </a:solidFill>
              </a:rPr>
              <a:t>Ουσιαστικά, θα χρειαστεί να δοκιμαστούν στην τάξη (φυσική ή ψηφιακή) όσο το δυνατόν περισσότερα εργαλεία από τον οδηγό και κατόπιν οι εκπαιδευτές να απαντήσουν σε μερικές ερωτήσεις: </a:t>
            </a:r>
            <a:br>
              <a:rPr lang="el-GR" sz="2000" dirty="0">
                <a:solidFill>
                  <a:srgbClr val="1B556F"/>
                </a:solidFill>
              </a:rPr>
            </a:br>
            <a:r>
              <a:rPr lang="el-GR" sz="2000" dirty="0">
                <a:solidFill>
                  <a:srgbClr val="1B556F"/>
                </a:solidFill>
              </a:rPr>
              <a:t>-    ως προς το περιεχόμενο, την πρόσβαση και τη χρήση των εργαλείων </a:t>
            </a:r>
          </a:p>
          <a:p>
            <a:pPr marL="342900" indent="-342900">
              <a:spcAft>
                <a:spcPts val="600"/>
              </a:spcAft>
              <a:buFontTx/>
              <a:buChar char="-"/>
            </a:pPr>
            <a:r>
              <a:rPr lang="el-GR" sz="2000" dirty="0">
                <a:solidFill>
                  <a:srgbClr val="1B556F"/>
                </a:solidFill>
              </a:rPr>
              <a:t>ως προς την ιστοσελίδα στο σύνολό της αλλά και την πλατφόρμα </a:t>
            </a:r>
            <a:r>
              <a:rPr lang="en-US" sz="2000" dirty="0">
                <a:solidFill>
                  <a:srgbClr val="1B556F"/>
                </a:solidFill>
                <a:hlinkClick r:id="rId4"/>
              </a:rPr>
              <a:t>Discuss community </a:t>
            </a:r>
            <a:r>
              <a:rPr lang="en-US" sz="2000" dirty="0">
                <a:solidFill>
                  <a:srgbClr val="1B556F"/>
                </a:solidFill>
              </a:rPr>
              <a:t>, </a:t>
            </a:r>
            <a:r>
              <a:rPr lang="el-GR" sz="2000" dirty="0">
                <a:solidFill>
                  <a:srgbClr val="1B556F"/>
                </a:solidFill>
              </a:rPr>
              <a:t>που θα χρησιμοποιήσουμε για να στήσουμε το δίκτυο των εκπαιδευτών. </a:t>
            </a:r>
          </a:p>
          <a:p>
            <a:pPr marL="342900" indent="-342900">
              <a:spcAft>
                <a:spcPts val="600"/>
              </a:spcAft>
              <a:buFontTx/>
              <a:buChar char="-"/>
            </a:pPr>
            <a:r>
              <a:rPr lang="el-GR" sz="2000" dirty="0">
                <a:solidFill>
                  <a:srgbClr val="1B556F"/>
                </a:solidFill>
              </a:rPr>
              <a:t>Μετά και το ερωτηματολόγιο αξιολόγησης των υλικών θα δοθεί βεβαίωση συμμετοχής στην πιλοτική δοκιμή.</a:t>
            </a:r>
            <a:endParaRPr lang="en-US" sz="2000" dirty="0">
              <a:solidFill>
                <a:srgbClr val="1B556F"/>
              </a:solidFill>
            </a:endParaRPr>
          </a:p>
          <a:p>
            <a:pPr>
              <a:spcAft>
                <a:spcPts val="600"/>
              </a:spcAft>
            </a:pPr>
            <a:br>
              <a:rPr lang="en-US" sz="2400" b="1" dirty="0">
                <a:solidFill>
                  <a:srgbClr val="1B556F"/>
                </a:solidFill>
              </a:rPr>
            </a:br>
            <a:endParaRPr lang="el-GR" sz="2400" b="1" dirty="0">
              <a:solidFill>
                <a:srgbClr val="1B556F"/>
              </a:solidFill>
            </a:endParaRPr>
          </a:p>
          <a:p>
            <a:pPr>
              <a:spcAft>
                <a:spcPts val="600"/>
              </a:spcAft>
            </a:pPr>
            <a:r>
              <a:rPr lang="el-GR" dirty="0">
                <a:solidFill>
                  <a:srgbClr val="1B556F"/>
                </a:solidFill>
              </a:rPr>
              <a:t> </a:t>
            </a:r>
          </a:p>
        </p:txBody>
      </p:sp>
      <p:pic>
        <p:nvPicPr>
          <p:cNvPr id="2" name="Picture 1">
            <a:extLst>
              <a:ext uri="{FF2B5EF4-FFF2-40B4-BE49-F238E27FC236}">
                <a16:creationId xmlns:a16="http://schemas.microsoft.com/office/drawing/2014/main" id="{6BF789D7-D752-494F-A6DD-EAFB89596A9C}"/>
              </a:ext>
            </a:extLst>
          </p:cNvPr>
          <p:cNvPicPr>
            <a:picLocks noChangeAspect="1"/>
          </p:cNvPicPr>
          <p:nvPr/>
        </p:nvPicPr>
        <p:blipFill>
          <a:blip r:embed="rId5"/>
          <a:stretch>
            <a:fillRect/>
          </a:stretch>
        </p:blipFill>
        <p:spPr>
          <a:xfrm>
            <a:off x="8616136" y="3793786"/>
            <a:ext cx="3207851" cy="2138567"/>
          </a:xfrm>
          <a:prstGeom prst="rect">
            <a:avLst/>
          </a:prstGeom>
        </p:spPr>
      </p:pic>
    </p:spTree>
    <p:extLst>
      <p:ext uri="{BB962C8B-B14F-4D97-AF65-F5344CB8AC3E}">
        <p14:creationId xmlns:p14="http://schemas.microsoft.com/office/powerpoint/2010/main" val="5542075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7000">
        <p159:morph option="byObject"/>
      </p:transition>
    </mc:Choice>
    <mc:Fallback>
      <p:transition spd="slow" advClick="0" advTm="7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4571766" y="590160"/>
            <a:ext cx="7124447" cy="4939814"/>
          </a:xfrm>
          <a:prstGeom prst="rect">
            <a:avLst/>
          </a:prstGeom>
          <a:noFill/>
        </p:spPr>
        <p:txBody>
          <a:bodyPr wrap="square">
            <a:spAutoFit/>
          </a:bodyPr>
          <a:lstStyle/>
          <a:p>
            <a:pPr>
              <a:spcAft>
                <a:spcPts val="600"/>
              </a:spcAft>
            </a:pPr>
            <a:r>
              <a:rPr lang="el-GR" sz="2400" b="1" dirty="0">
                <a:solidFill>
                  <a:srgbClr val="1B556F"/>
                </a:solidFill>
              </a:rPr>
              <a:t>Πριν κλείσουμε κάτι εξίσου χρήσιμο </a:t>
            </a:r>
          </a:p>
          <a:p>
            <a:pPr>
              <a:spcAft>
                <a:spcPts val="600"/>
              </a:spcAft>
            </a:pPr>
            <a:endParaRPr lang="el-GR" sz="2400" dirty="0">
              <a:solidFill>
                <a:srgbClr val="1B556F"/>
              </a:solidFill>
            </a:endParaRPr>
          </a:p>
          <a:p>
            <a:pPr>
              <a:spcAft>
                <a:spcPts val="600"/>
              </a:spcAft>
            </a:pPr>
            <a:r>
              <a:rPr lang="el-GR" sz="2400" dirty="0">
                <a:solidFill>
                  <a:srgbClr val="1B556F"/>
                </a:solidFill>
              </a:rPr>
              <a:t>Στο ευρωπαϊκό έργο </a:t>
            </a:r>
            <a:r>
              <a:rPr lang="en-US" sz="2400" b="1" dirty="0">
                <a:solidFill>
                  <a:srgbClr val="1B556F"/>
                </a:solidFill>
              </a:rPr>
              <a:t>FUTURE</a:t>
            </a:r>
            <a:r>
              <a:rPr lang="en-US" sz="2400" dirty="0">
                <a:solidFill>
                  <a:srgbClr val="1B556F"/>
                </a:solidFill>
              </a:rPr>
              <a:t>, </a:t>
            </a:r>
            <a:r>
              <a:rPr lang="el-GR" sz="2400" dirty="0">
                <a:solidFill>
                  <a:srgbClr val="1B556F"/>
                </a:solidFill>
              </a:rPr>
              <a:t>επίσης με τη συγχρηματοδότηση του προγράμματος </a:t>
            </a:r>
            <a:r>
              <a:rPr lang="en-US" sz="2400" dirty="0">
                <a:solidFill>
                  <a:srgbClr val="1B556F"/>
                </a:solidFill>
              </a:rPr>
              <a:t>Erasmus+</a:t>
            </a:r>
            <a:r>
              <a:rPr lang="el-GR" sz="2400" dirty="0">
                <a:solidFill>
                  <a:srgbClr val="1B556F"/>
                </a:solidFill>
              </a:rPr>
              <a:t> εργαζόμαστε πάνω στην </a:t>
            </a:r>
          </a:p>
          <a:p>
            <a:pPr>
              <a:spcAft>
                <a:spcPts val="600"/>
              </a:spcAft>
            </a:pPr>
            <a:r>
              <a:rPr lang="el-GR" sz="2000" b="1" i="1" dirty="0">
                <a:solidFill>
                  <a:srgbClr val="1B556F"/>
                </a:solidFill>
              </a:rPr>
              <a:t>Ενίσχυση, Βελτίωση και Διασύνδεση στην Εκπαίδευση Ενηλίκων</a:t>
            </a:r>
            <a:r>
              <a:rPr lang="el-GR" sz="2000" b="1" dirty="0">
                <a:solidFill>
                  <a:srgbClr val="1B556F"/>
                </a:solidFill>
              </a:rPr>
              <a:t> </a:t>
            </a:r>
          </a:p>
          <a:p>
            <a:pPr>
              <a:spcAft>
                <a:spcPts val="600"/>
              </a:spcAft>
            </a:pPr>
            <a:r>
              <a:rPr lang="el-GR" sz="2000" dirty="0">
                <a:solidFill>
                  <a:srgbClr val="1B556F"/>
                </a:solidFill>
              </a:rPr>
              <a:t>Στην ιστοσελίδα του έργου αναπτύξαμε μια λίστα με εργαλεία που κατηγοριοποιήσαμε για την ευκολία των χρηστών</a:t>
            </a:r>
            <a:r>
              <a:rPr lang="en-US" sz="2000" dirty="0">
                <a:solidFill>
                  <a:srgbClr val="1B556F"/>
                </a:solidFill>
              </a:rPr>
              <a:t> </a:t>
            </a:r>
            <a:r>
              <a:rPr lang="en-US" sz="2000" b="1" dirty="0">
                <a:solidFill>
                  <a:srgbClr val="1B556F"/>
                </a:solidFill>
                <a:highlight>
                  <a:srgbClr val="FFFF00"/>
                </a:highlight>
                <a:hlinkClick r:id="rId3"/>
              </a:rPr>
              <a:t>https://www.futuretheproject.eu/browse-for-your-tool/</a:t>
            </a:r>
            <a:endParaRPr lang="en-US" sz="2000" b="1" dirty="0">
              <a:solidFill>
                <a:srgbClr val="1B556F"/>
              </a:solidFill>
              <a:highlight>
                <a:srgbClr val="FFFF00"/>
              </a:highlight>
            </a:endParaRPr>
          </a:p>
          <a:p>
            <a:pPr>
              <a:spcAft>
                <a:spcPts val="600"/>
              </a:spcAft>
            </a:pPr>
            <a:endParaRPr lang="el-GR" sz="2000" dirty="0">
              <a:solidFill>
                <a:srgbClr val="1B556F"/>
              </a:solidFill>
            </a:endParaRPr>
          </a:p>
          <a:p>
            <a:pPr>
              <a:spcAft>
                <a:spcPts val="600"/>
              </a:spcAft>
            </a:pPr>
            <a:br>
              <a:rPr lang="el-GR" sz="2000" dirty="0">
                <a:solidFill>
                  <a:srgbClr val="1B556F"/>
                </a:solidFill>
              </a:rPr>
            </a:br>
            <a:r>
              <a:rPr lang="el-GR" sz="2000" b="1" dirty="0">
                <a:solidFill>
                  <a:srgbClr val="1B556F"/>
                </a:solidFill>
              </a:rPr>
              <a:t>Σε λίγες μέρες η σελίδα θα είναι διαθέσιμη </a:t>
            </a:r>
          </a:p>
          <a:p>
            <a:pPr>
              <a:spcAft>
                <a:spcPts val="600"/>
              </a:spcAft>
            </a:pPr>
            <a:r>
              <a:rPr lang="el-GR" sz="2000" b="1" dirty="0">
                <a:solidFill>
                  <a:srgbClr val="1B556F"/>
                </a:solidFill>
              </a:rPr>
              <a:t>και στα ελληνικά</a:t>
            </a:r>
            <a:r>
              <a:rPr lang="el-GR" sz="2000" dirty="0">
                <a:solidFill>
                  <a:srgbClr val="1B556F"/>
                </a:solidFill>
              </a:rPr>
              <a:t>. </a:t>
            </a:r>
          </a:p>
        </p:txBody>
      </p:sp>
      <p:pic>
        <p:nvPicPr>
          <p:cNvPr id="5" name="Picture 4" descr="Logo, company name&#10;&#10;Description automatically generated">
            <a:extLst>
              <a:ext uri="{FF2B5EF4-FFF2-40B4-BE49-F238E27FC236}">
                <a16:creationId xmlns:a16="http://schemas.microsoft.com/office/drawing/2014/main" id="{8B07819F-1BEE-413E-8811-319624BCAC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42301"/>
            <a:ext cx="3066546" cy="1523852"/>
          </a:xfrm>
          <a:prstGeom prst="rect">
            <a:avLst/>
          </a:prstGeom>
        </p:spPr>
      </p:pic>
      <p:pic>
        <p:nvPicPr>
          <p:cNvPr id="11" name="Graphic 10" descr="Badge New">
            <a:extLst>
              <a:ext uri="{FF2B5EF4-FFF2-40B4-BE49-F238E27FC236}">
                <a16:creationId xmlns:a16="http://schemas.microsoft.com/office/drawing/2014/main" id="{87E9DAB2-89EF-4647-A570-A5DA7F078AC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66700" y="596483"/>
            <a:ext cx="914400" cy="914400"/>
          </a:xfrm>
          <a:prstGeom prst="rect">
            <a:avLst/>
          </a:prstGeom>
        </p:spPr>
      </p:pic>
      <p:pic>
        <p:nvPicPr>
          <p:cNvPr id="13" name="Picture 12">
            <a:extLst>
              <a:ext uri="{FF2B5EF4-FFF2-40B4-BE49-F238E27FC236}">
                <a16:creationId xmlns:a16="http://schemas.microsoft.com/office/drawing/2014/main" id="{90C7A549-8B0D-438F-BF9B-68C12C898875}"/>
              </a:ext>
            </a:extLst>
          </p:cNvPr>
          <p:cNvPicPr>
            <a:picLocks noChangeAspect="1"/>
          </p:cNvPicPr>
          <p:nvPr/>
        </p:nvPicPr>
        <p:blipFill>
          <a:blip r:embed="rId7"/>
          <a:stretch>
            <a:fillRect/>
          </a:stretch>
        </p:blipFill>
        <p:spPr>
          <a:xfrm>
            <a:off x="188989" y="1852246"/>
            <a:ext cx="2688569" cy="475529"/>
          </a:xfrm>
          <a:prstGeom prst="rect">
            <a:avLst/>
          </a:prstGeom>
        </p:spPr>
      </p:pic>
      <p:pic>
        <p:nvPicPr>
          <p:cNvPr id="14" name="Picture 13">
            <a:extLst>
              <a:ext uri="{FF2B5EF4-FFF2-40B4-BE49-F238E27FC236}">
                <a16:creationId xmlns:a16="http://schemas.microsoft.com/office/drawing/2014/main" id="{D00D2D3E-674B-4676-A1E4-5542927779A0}"/>
              </a:ext>
            </a:extLst>
          </p:cNvPr>
          <p:cNvPicPr>
            <a:picLocks noChangeAspect="1"/>
          </p:cNvPicPr>
          <p:nvPr/>
        </p:nvPicPr>
        <p:blipFill>
          <a:blip r:embed="rId8"/>
          <a:stretch>
            <a:fillRect/>
          </a:stretch>
        </p:blipFill>
        <p:spPr>
          <a:xfrm>
            <a:off x="9797179" y="5058345"/>
            <a:ext cx="1021404" cy="574540"/>
          </a:xfrm>
          <a:prstGeom prst="rect">
            <a:avLst/>
          </a:prstGeom>
        </p:spPr>
      </p:pic>
    </p:spTree>
    <p:extLst>
      <p:ext uri="{BB962C8B-B14F-4D97-AF65-F5344CB8AC3E}">
        <p14:creationId xmlns:p14="http://schemas.microsoft.com/office/powerpoint/2010/main" val="22389291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7000">
        <p159:morph option="byObject"/>
      </p:transition>
    </mc:Choice>
    <mc:Fallback>
      <p:transition spd="slow" advClick="0" advTm="7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1692613" y="3626347"/>
            <a:ext cx="3949430" cy="2154436"/>
          </a:xfrm>
          <a:prstGeom prst="rect">
            <a:avLst/>
          </a:prstGeom>
          <a:noFill/>
        </p:spPr>
        <p:txBody>
          <a:bodyPr wrap="square">
            <a:spAutoFit/>
          </a:bodyPr>
          <a:lstStyle/>
          <a:p>
            <a:pPr>
              <a:spcAft>
                <a:spcPts val="600"/>
              </a:spcAft>
            </a:pPr>
            <a:r>
              <a:rPr lang="el-GR" sz="2400" b="1" i="1" dirty="0">
                <a:solidFill>
                  <a:srgbClr val="1B556F"/>
                </a:solidFill>
              </a:rPr>
              <a:t>Σας ευχαριστώ πολύ!</a:t>
            </a:r>
          </a:p>
          <a:p>
            <a:pPr>
              <a:spcAft>
                <a:spcPts val="600"/>
              </a:spcAft>
            </a:pPr>
            <a:endParaRPr lang="el-GR" sz="2400" b="1" i="1" dirty="0">
              <a:solidFill>
                <a:srgbClr val="1B556F"/>
              </a:solidFill>
            </a:endParaRPr>
          </a:p>
          <a:p>
            <a:pPr>
              <a:spcAft>
                <a:spcPts val="600"/>
              </a:spcAft>
            </a:pPr>
            <a:r>
              <a:rPr lang="el-GR" sz="2400" i="1" dirty="0">
                <a:solidFill>
                  <a:srgbClr val="1B556F"/>
                </a:solidFill>
              </a:rPr>
              <a:t>Ειρήνη Γκότση</a:t>
            </a:r>
          </a:p>
          <a:p>
            <a:pPr>
              <a:spcAft>
                <a:spcPts val="600"/>
              </a:spcAft>
            </a:pPr>
            <a:r>
              <a:rPr lang="en-US" sz="2400" i="1" dirty="0">
                <a:solidFill>
                  <a:srgbClr val="1B556F"/>
                </a:solidFill>
              </a:rPr>
              <a:t>irene@idec.gr</a:t>
            </a:r>
            <a:endParaRPr lang="el-GR" i="1" dirty="0">
              <a:solidFill>
                <a:srgbClr val="1B556F"/>
              </a:solidFill>
            </a:endParaRPr>
          </a:p>
          <a:p>
            <a:pPr>
              <a:spcAft>
                <a:spcPts val="600"/>
              </a:spcAft>
            </a:pPr>
            <a:r>
              <a:rPr lang="el-GR" dirty="0">
                <a:solidFill>
                  <a:srgbClr val="1B556F"/>
                </a:solidFill>
              </a:rPr>
              <a:t> </a:t>
            </a:r>
          </a:p>
        </p:txBody>
      </p:sp>
      <p:pic>
        <p:nvPicPr>
          <p:cNvPr id="6" name="Picture 5" descr="A picture containing text&#10;&#10;Description automatically generated">
            <a:extLst>
              <a:ext uri="{FF2B5EF4-FFF2-40B4-BE49-F238E27FC236}">
                <a16:creationId xmlns:a16="http://schemas.microsoft.com/office/drawing/2014/main" id="{A3FFADFB-6201-44DD-913C-E2981B7B11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4476" y="840533"/>
            <a:ext cx="5716306" cy="3215422"/>
          </a:xfrm>
          <a:prstGeom prst="rect">
            <a:avLst/>
          </a:prstGeom>
        </p:spPr>
      </p:pic>
    </p:spTree>
    <p:extLst>
      <p:ext uri="{BB962C8B-B14F-4D97-AF65-F5344CB8AC3E}">
        <p14:creationId xmlns:p14="http://schemas.microsoft.com/office/powerpoint/2010/main" val="39383257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3048" y="0"/>
            <a:ext cx="2178996" cy="686384"/>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384" y="6536272"/>
            <a:ext cx="2996250" cy="344568"/>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defTabSz="914400">
              <a:lnSpc>
                <a:spcPct val="90000"/>
              </a:lnSpc>
              <a:spcAft>
                <a:spcPts val="600"/>
              </a:spcAft>
            </a:pPr>
            <a:r>
              <a:rPr lang="en-US" sz="2000" b="1" dirty="0">
                <a:solidFill>
                  <a:schemeClr val="accent1">
                    <a:lumMod val="50000"/>
                  </a:schemeClr>
                </a:solidFill>
              </a:rPr>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71823" y="6473237"/>
            <a:ext cx="3054095" cy="400110"/>
          </a:xfrm>
          <a:prstGeom prst="rect">
            <a:avLst/>
          </a:prstGeom>
          <a:noFill/>
        </p:spPr>
        <p:txBody>
          <a:bodyPr wrap="square" rtlCol="0">
            <a:spAutoFit/>
          </a:bodyPr>
          <a:lstStyle/>
          <a:p>
            <a:pPr>
              <a:spcAft>
                <a:spcPts val="600"/>
              </a:spcAft>
            </a:pPr>
            <a:r>
              <a:rPr lang="en-US" sz="2000" b="1" dirty="0">
                <a:solidFill>
                  <a:schemeClr val="accent1">
                    <a:lumMod val="50000"/>
                  </a:schemeClr>
                </a:solidFill>
              </a:rPr>
              <a:t>#discuss_learning</a:t>
            </a:r>
            <a:endParaRPr lang="en-GB" sz="2000" b="1" dirty="0">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3527768" y="2403266"/>
            <a:ext cx="4328088" cy="4047262"/>
          </a:xfrm>
          <a:prstGeom prst="rect">
            <a:avLst/>
          </a:prstGeom>
          <a:noFill/>
        </p:spPr>
        <p:txBody>
          <a:bodyPr wrap="square">
            <a:spAutoFit/>
          </a:bodyPr>
          <a:lstStyle/>
          <a:p>
            <a:pPr>
              <a:spcAft>
                <a:spcPts val="600"/>
              </a:spcAft>
            </a:pPr>
            <a:r>
              <a:rPr lang="el-GR" dirty="0">
                <a:solidFill>
                  <a:srgbClr val="1B556F"/>
                </a:solidFill>
              </a:rPr>
              <a:t>Το </a:t>
            </a:r>
            <a:r>
              <a:rPr lang="el-GR" b="1" dirty="0">
                <a:solidFill>
                  <a:srgbClr val="1B556F"/>
                </a:solidFill>
              </a:rPr>
              <a:t>TCCVET</a:t>
            </a:r>
            <a:r>
              <a:rPr lang="en-US" b="1" dirty="0">
                <a:solidFill>
                  <a:srgbClr val="1B556F"/>
                </a:solidFill>
              </a:rPr>
              <a:t> </a:t>
            </a:r>
            <a:r>
              <a:rPr lang="el-GR" dirty="0">
                <a:solidFill>
                  <a:srgbClr val="1B556F"/>
                </a:solidFill>
              </a:rPr>
              <a:t>είναι ένα ακόμη έργο </a:t>
            </a:r>
            <a:r>
              <a:rPr lang="en-US" dirty="0">
                <a:solidFill>
                  <a:srgbClr val="1B556F"/>
                </a:solidFill>
              </a:rPr>
              <a:t>Erasmus+ </a:t>
            </a:r>
            <a:r>
              <a:rPr lang="el-GR" dirty="0">
                <a:solidFill>
                  <a:srgbClr val="1B556F"/>
                </a:solidFill>
              </a:rPr>
              <a:t>που ξεκίνησε τον Νοέμβριο του 2018.  Μαζί με την </a:t>
            </a:r>
            <a:r>
              <a:rPr lang="en-US" dirty="0">
                <a:solidFill>
                  <a:srgbClr val="1B556F"/>
                </a:solidFill>
              </a:rPr>
              <a:t>IDEC </a:t>
            </a:r>
            <a:r>
              <a:rPr lang="el-GR" dirty="0">
                <a:solidFill>
                  <a:srgbClr val="1B556F"/>
                </a:solidFill>
              </a:rPr>
              <a:t>που εκπροσωπεί την Ελλάδα, συμμετέχουν εταίροι από την Ισπανία, την Ιταλία, την Ολλανδία έχοντας ως επικεφαλής ένα Επαγγελματικό σχολείο στην Τουρκία. </a:t>
            </a:r>
            <a:endParaRPr lang="en-US" dirty="0">
              <a:solidFill>
                <a:srgbClr val="1B556F"/>
              </a:solidFill>
            </a:endParaRPr>
          </a:p>
          <a:p>
            <a:pPr>
              <a:spcAft>
                <a:spcPts val="600"/>
              </a:spcAft>
            </a:pPr>
            <a:r>
              <a:rPr lang="el-GR" dirty="0">
                <a:solidFill>
                  <a:srgbClr val="1B556F"/>
                </a:solidFill>
              </a:rPr>
              <a:t>Το έργο έχει ως θέμα του τον Ψηφιακό γραμματισμό για εκπαιδευτές Επαγγελματικής Εκπαίδευσης και Κατάρτισης (ΕΕΚ) και όλα τα υλικά που έχει αναπτύξει κινούνται γύρω από ψηφιακά εργαλεία και την ενσωμάτωσή τους στην μαθησιακή διαδικασία. </a:t>
            </a:r>
          </a:p>
        </p:txBody>
      </p:sp>
      <p:pic>
        <p:nvPicPr>
          <p:cNvPr id="2" name="Picture 1">
            <a:extLst>
              <a:ext uri="{FF2B5EF4-FFF2-40B4-BE49-F238E27FC236}">
                <a16:creationId xmlns:a16="http://schemas.microsoft.com/office/drawing/2014/main" id="{8DC90A39-A502-4555-9562-2159B39DE84B}"/>
              </a:ext>
            </a:extLst>
          </p:cNvPr>
          <p:cNvPicPr>
            <a:picLocks noChangeAspect="1"/>
          </p:cNvPicPr>
          <p:nvPr/>
        </p:nvPicPr>
        <p:blipFill>
          <a:blip r:embed="rId4"/>
          <a:stretch>
            <a:fillRect/>
          </a:stretch>
        </p:blipFill>
        <p:spPr>
          <a:xfrm>
            <a:off x="8054633" y="3234028"/>
            <a:ext cx="3745018" cy="2808763"/>
          </a:xfrm>
          <a:prstGeom prst="rect">
            <a:avLst/>
          </a:prstGeom>
        </p:spPr>
      </p:pic>
      <p:pic>
        <p:nvPicPr>
          <p:cNvPr id="5" name="Picture 4">
            <a:extLst>
              <a:ext uri="{FF2B5EF4-FFF2-40B4-BE49-F238E27FC236}">
                <a16:creationId xmlns:a16="http://schemas.microsoft.com/office/drawing/2014/main" id="{7481B14B-EF26-4C31-97A6-CFA8FEAAF3E9}"/>
              </a:ext>
            </a:extLst>
          </p:cNvPr>
          <p:cNvPicPr>
            <a:picLocks noChangeAspect="1"/>
          </p:cNvPicPr>
          <p:nvPr/>
        </p:nvPicPr>
        <p:blipFill>
          <a:blip r:embed="rId5"/>
          <a:stretch>
            <a:fillRect/>
          </a:stretch>
        </p:blipFill>
        <p:spPr>
          <a:xfrm>
            <a:off x="540397" y="1450649"/>
            <a:ext cx="2788594" cy="2091446"/>
          </a:xfrm>
          <a:prstGeom prst="rect">
            <a:avLst/>
          </a:prstGeom>
        </p:spPr>
      </p:pic>
      <p:pic>
        <p:nvPicPr>
          <p:cNvPr id="6" name="Picture 5">
            <a:extLst>
              <a:ext uri="{FF2B5EF4-FFF2-40B4-BE49-F238E27FC236}">
                <a16:creationId xmlns:a16="http://schemas.microsoft.com/office/drawing/2014/main" id="{E4091A7A-B0A5-4C61-8E36-1793E19F0909}"/>
              </a:ext>
            </a:extLst>
          </p:cNvPr>
          <p:cNvPicPr>
            <a:picLocks noChangeAspect="1"/>
          </p:cNvPicPr>
          <p:nvPr/>
        </p:nvPicPr>
        <p:blipFill>
          <a:blip r:embed="rId6"/>
          <a:stretch>
            <a:fillRect/>
          </a:stretch>
        </p:blipFill>
        <p:spPr>
          <a:xfrm>
            <a:off x="263694" y="3787546"/>
            <a:ext cx="1915302" cy="2553736"/>
          </a:xfrm>
          <a:prstGeom prst="rect">
            <a:avLst/>
          </a:prstGeom>
        </p:spPr>
      </p:pic>
      <p:pic>
        <p:nvPicPr>
          <p:cNvPr id="10" name="Picture 9">
            <a:extLst>
              <a:ext uri="{FF2B5EF4-FFF2-40B4-BE49-F238E27FC236}">
                <a16:creationId xmlns:a16="http://schemas.microsoft.com/office/drawing/2014/main" id="{2F8F0BBF-12DC-402B-B0BB-AD7FAAE8D312}"/>
              </a:ext>
            </a:extLst>
          </p:cNvPr>
          <p:cNvPicPr>
            <a:picLocks noChangeAspect="1"/>
          </p:cNvPicPr>
          <p:nvPr/>
        </p:nvPicPr>
        <p:blipFill>
          <a:blip r:embed="rId7"/>
          <a:stretch>
            <a:fillRect/>
          </a:stretch>
        </p:blipFill>
        <p:spPr>
          <a:xfrm>
            <a:off x="8553005" y="191829"/>
            <a:ext cx="3349741" cy="2517640"/>
          </a:xfrm>
          <a:prstGeom prst="rect">
            <a:avLst/>
          </a:prstGeom>
        </p:spPr>
      </p:pic>
      <p:pic>
        <p:nvPicPr>
          <p:cNvPr id="11" name="Picture 10">
            <a:extLst>
              <a:ext uri="{FF2B5EF4-FFF2-40B4-BE49-F238E27FC236}">
                <a16:creationId xmlns:a16="http://schemas.microsoft.com/office/drawing/2014/main" id="{E3415417-62BC-42BB-9683-96336E83B984}"/>
              </a:ext>
            </a:extLst>
          </p:cNvPr>
          <p:cNvPicPr>
            <a:picLocks noChangeAspect="1"/>
          </p:cNvPicPr>
          <p:nvPr/>
        </p:nvPicPr>
        <p:blipFill>
          <a:blip r:embed="rId8"/>
          <a:stretch>
            <a:fillRect/>
          </a:stretch>
        </p:blipFill>
        <p:spPr>
          <a:xfrm>
            <a:off x="4320179" y="149788"/>
            <a:ext cx="3096932" cy="2093315"/>
          </a:xfrm>
          <a:prstGeom prst="rect">
            <a:avLst/>
          </a:prstGeom>
        </p:spPr>
      </p:pic>
      <p:pic>
        <p:nvPicPr>
          <p:cNvPr id="9" name="Picture 8">
            <a:extLst>
              <a:ext uri="{FF2B5EF4-FFF2-40B4-BE49-F238E27FC236}">
                <a16:creationId xmlns:a16="http://schemas.microsoft.com/office/drawing/2014/main" id="{47E30352-00AF-4519-AEC1-3189887990D4}"/>
              </a:ext>
            </a:extLst>
          </p:cNvPr>
          <p:cNvPicPr>
            <a:picLocks noChangeAspect="1"/>
          </p:cNvPicPr>
          <p:nvPr/>
        </p:nvPicPr>
        <p:blipFill>
          <a:blip r:embed="rId9"/>
          <a:stretch>
            <a:fillRect/>
          </a:stretch>
        </p:blipFill>
        <p:spPr>
          <a:xfrm>
            <a:off x="0" y="848771"/>
            <a:ext cx="1915302" cy="338760"/>
          </a:xfrm>
          <a:prstGeom prst="rect">
            <a:avLst/>
          </a:prstGeom>
        </p:spPr>
      </p:pic>
    </p:spTree>
    <p:extLst>
      <p:ext uri="{BB962C8B-B14F-4D97-AF65-F5344CB8AC3E}">
        <p14:creationId xmlns:p14="http://schemas.microsoft.com/office/powerpoint/2010/main" val="3710129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72827" y="9254"/>
            <a:ext cx="2472022" cy="778686"/>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2812280" y="1502689"/>
            <a:ext cx="4609924" cy="3570208"/>
          </a:xfrm>
          <a:prstGeom prst="rect">
            <a:avLst/>
          </a:prstGeom>
          <a:noFill/>
        </p:spPr>
        <p:txBody>
          <a:bodyPr wrap="square">
            <a:spAutoFit/>
          </a:bodyPr>
          <a:lstStyle/>
          <a:p>
            <a:pPr algn="ctr">
              <a:spcAft>
                <a:spcPts val="600"/>
              </a:spcAft>
            </a:pPr>
            <a:r>
              <a:rPr lang="el-GR" sz="2400" dirty="0">
                <a:solidFill>
                  <a:srgbClr val="1B556F"/>
                </a:solidFill>
              </a:rPr>
              <a:t>Στο πλαίσιο του προγράμματος αναπτύξαμε υλικά που προσφέρονται </a:t>
            </a:r>
            <a:r>
              <a:rPr lang="el-GR" sz="2400" b="1" u="sng" dirty="0">
                <a:solidFill>
                  <a:srgbClr val="1B556F"/>
                </a:solidFill>
              </a:rPr>
              <a:t>δωρεάν</a:t>
            </a:r>
            <a:r>
              <a:rPr lang="el-GR" sz="2400" b="1" dirty="0">
                <a:solidFill>
                  <a:srgbClr val="1B556F"/>
                </a:solidFill>
              </a:rPr>
              <a:t> </a:t>
            </a:r>
            <a:r>
              <a:rPr lang="el-GR" sz="2400" dirty="0">
                <a:solidFill>
                  <a:srgbClr val="1B556F"/>
                </a:solidFill>
              </a:rPr>
              <a:t>μέσω της ιστοσελίδας του έργου</a:t>
            </a:r>
            <a:br>
              <a:rPr lang="el-GR" sz="2400" b="1" dirty="0">
                <a:solidFill>
                  <a:srgbClr val="1B556F"/>
                </a:solidFill>
              </a:rPr>
            </a:br>
            <a:r>
              <a:rPr lang="en-US" sz="2400" b="1" dirty="0">
                <a:solidFill>
                  <a:srgbClr val="1B556F"/>
                </a:solidFill>
                <a:highlight>
                  <a:srgbClr val="FFFF00"/>
                </a:highlight>
                <a:hlinkClick r:id="rId4"/>
              </a:rPr>
              <a:t>http://tccvet.com/</a:t>
            </a:r>
            <a:endParaRPr lang="el-GR" sz="2400" b="1" dirty="0">
              <a:solidFill>
                <a:srgbClr val="1B556F"/>
              </a:solidFill>
              <a:highlight>
                <a:srgbClr val="FFFF00"/>
              </a:highlight>
            </a:endParaRPr>
          </a:p>
          <a:p>
            <a:pPr algn="ctr">
              <a:spcAft>
                <a:spcPts val="600"/>
              </a:spcAft>
            </a:pPr>
            <a:endParaRPr lang="el-GR" sz="2400" b="1" dirty="0">
              <a:solidFill>
                <a:srgbClr val="1B556F"/>
              </a:solidFill>
              <a:highlight>
                <a:srgbClr val="FFFF00"/>
              </a:highlight>
            </a:endParaRPr>
          </a:p>
          <a:p>
            <a:pPr algn="ctr">
              <a:spcAft>
                <a:spcPts val="600"/>
              </a:spcAft>
            </a:pPr>
            <a:r>
              <a:rPr lang="el-GR" sz="2400" b="1" dirty="0">
                <a:solidFill>
                  <a:srgbClr val="1B556F"/>
                </a:solidFill>
              </a:rPr>
              <a:t>Η ιστοσελίδα αλλά και τα υλικά θα είναι προσεχώς διαθέσιμα και στα ελληνικά.</a:t>
            </a:r>
          </a:p>
        </p:txBody>
      </p:sp>
      <p:pic>
        <p:nvPicPr>
          <p:cNvPr id="3" name="Picture 2">
            <a:extLst>
              <a:ext uri="{FF2B5EF4-FFF2-40B4-BE49-F238E27FC236}">
                <a16:creationId xmlns:a16="http://schemas.microsoft.com/office/drawing/2014/main" id="{00E08508-C7AA-427E-8314-22A3BE2188B2}"/>
              </a:ext>
            </a:extLst>
          </p:cNvPr>
          <p:cNvPicPr>
            <a:picLocks noChangeAspect="1"/>
          </p:cNvPicPr>
          <p:nvPr/>
        </p:nvPicPr>
        <p:blipFill>
          <a:blip r:embed="rId5"/>
          <a:stretch>
            <a:fillRect/>
          </a:stretch>
        </p:blipFill>
        <p:spPr>
          <a:xfrm>
            <a:off x="9117477" y="3429000"/>
            <a:ext cx="1672053" cy="940530"/>
          </a:xfrm>
          <a:prstGeom prst="rect">
            <a:avLst/>
          </a:prstGeom>
        </p:spPr>
      </p:pic>
    </p:spTree>
    <p:extLst>
      <p:ext uri="{BB962C8B-B14F-4D97-AF65-F5344CB8AC3E}">
        <p14:creationId xmlns:p14="http://schemas.microsoft.com/office/powerpoint/2010/main" val="23381925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72827" y="9254"/>
            <a:ext cx="1982218" cy="624398"/>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2304434" y="633652"/>
            <a:ext cx="7772820" cy="1200329"/>
          </a:xfrm>
          <a:prstGeom prst="rect">
            <a:avLst/>
          </a:prstGeom>
          <a:noFill/>
        </p:spPr>
        <p:txBody>
          <a:bodyPr wrap="square">
            <a:spAutoFit/>
          </a:bodyPr>
          <a:lstStyle/>
          <a:p>
            <a:pPr algn="ctr">
              <a:spcAft>
                <a:spcPts val="600"/>
              </a:spcAft>
            </a:pPr>
            <a:r>
              <a:rPr lang="el-GR" sz="2400" b="1" dirty="0">
                <a:solidFill>
                  <a:srgbClr val="1B556F"/>
                </a:solidFill>
              </a:rPr>
              <a:t>Στο πλαίσιο του προγράμματος αναπτύξαμε υλικά που προσφέρονται </a:t>
            </a:r>
            <a:r>
              <a:rPr lang="el-GR" sz="2400" b="1" u="sng" dirty="0">
                <a:solidFill>
                  <a:srgbClr val="1B556F"/>
                </a:solidFill>
              </a:rPr>
              <a:t>δωρεάν</a:t>
            </a:r>
            <a:r>
              <a:rPr lang="el-GR" sz="2400" b="1" dirty="0">
                <a:solidFill>
                  <a:srgbClr val="1B556F"/>
                </a:solidFill>
              </a:rPr>
              <a:t> μέσω της ιστοσελίδας του έργου</a:t>
            </a:r>
            <a:br>
              <a:rPr lang="el-GR" sz="2400" b="1" dirty="0">
                <a:solidFill>
                  <a:srgbClr val="1B556F"/>
                </a:solidFill>
              </a:rPr>
            </a:br>
            <a:r>
              <a:rPr lang="en-US" sz="2400" b="1" dirty="0">
                <a:solidFill>
                  <a:srgbClr val="1B556F"/>
                </a:solidFill>
                <a:highlight>
                  <a:srgbClr val="FFFF00"/>
                </a:highlight>
              </a:rPr>
              <a:t>http://tccvet.com/</a:t>
            </a:r>
            <a:endParaRPr lang="el-GR" sz="2400" b="1" dirty="0">
              <a:solidFill>
                <a:srgbClr val="1B556F"/>
              </a:solidFill>
              <a:highlight>
                <a:srgbClr val="FFFF00"/>
              </a:highlight>
            </a:endParaRPr>
          </a:p>
        </p:txBody>
      </p:sp>
      <p:pic>
        <p:nvPicPr>
          <p:cNvPr id="2" name="Picture 1">
            <a:extLst>
              <a:ext uri="{FF2B5EF4-FFF2-40B4-BE49-F238E27FC236}">
                <a16:creationId xmlns:a16="http://schemas.microsoft.com/office/drawing/2014/main" id="{99B34EB0-2E1E-4089-94C7-21101529192E}"/>
              </a:ext>
            </a:extLst>
          </p:cNvPr>
          <p:cNvPicPr>
            <a:picLocks noChangeAspect="1"/>
          </p:cNvPicPr>
          <p:nvPr/>
        </p:nvPicPr>
        <p:blipFill>
          <a:blip r:embed="rId4"/>
          <a:stretch>
            <a:fillRect/>
          </a:stretch>
        </p:blipFill>
        <p:spPr>
          <a:xfrm rot="10800000">
            <a:off x="564160" y="2209497"/>
            <a:ext cx="639780" cy="426520"/>
          </a:xfrm>
          <a:prstGeom prst="rect">
            <a:avLst/>
          </a:prstGeom>
        </p:spPr>
      </p:pic>
      <p:sp>
        <p:nvSpPr>
          <p:cNvPr id="12" name="TextBox 11">
            <a:extLst>
              <a:ext uri="{FF2B5EF4-FFF2-40B4-BE49-F238E27FC236}">
                <a16:creationId xmlns:a16="http://schemas.microsoft.com/office/drawing/2014/main" id="{C6EBEE8D-99CF-4BD1-BA6B-4837F88192D0}"/>
              </a:ext>
            </a:extLst>
          </p:cNvPr>
          <p:cNvSpPr txBox="1"/>
          <p:nvPr/>
        </p:nvSpPr>
        <p:spPr>
          <a:xfrm>
            <a:off x="1518711" y="2209497"/>
            <a:ext cx="4033855" cy="2031325"/>
          </a:xfrm>
          <a:prstGeom prst="rect">
            <a:avLst/>
          </a:prstGeom>
          <a:noFill/>
        </p:spPr>
        <p:txBody>
          <a:bodyPr wrap="square">
            <a:spAutoFit/>
          </a:bodyPr>
          <a:lstStyle/>
          <a:p>
            <a:r>
              <a:rPr lang="el-GR" dirty="0">
                <a:solidFill>
                  <a:schemeClr val="accent5">
                    <a:lumMod val="50000"/>
                  </a:schemeClr>
                </a:solidFill>
              </a:rPr>
              <a:t>Μια εργαλειοθήκη (</a:t>
            </a:r>
            <a:r>
              <a:rPr lang="en-US" dirty="0">
                <a:solidFill>
                  <a:schemeClr val="accent5">
                    <a:lumMod val="50000"/>
                  </a:schemeClr>
                </a:solidFill>
              </a:rPr>
              <a:t>Toolkit)</a:t>
            </a:r>
            <a:r>
              <a:rPr lang="el-GR" dirty="0">
                <a:solidFill>
                  <a:schemeClr val="accent5">
                    <a:lumMod val="50000"/>
                  </a:schemeClr>
                </a:solidFill>
              </a:rPr>
              <a:t> που λειτουργεί ως γρήγορος οδηγός &amp; αποτελείται από 1</a:t>
            </a:r>
            <a:r>
              <a:rPr lang="en-US" dirty="0">
                <a:solidFill>
                  <a:schemeClr val="accent5">
                    <a:lumMod val="50000"/>
                  </a:schemeClr>
                </a:solidFill>
              </a:rPr>
              <a:t>8</a:t>
            </a:r>
            <a:r>
              <a:rPr lang="el-GR" dirty="0">
                <a:solidFill>
                  <a:schemeClr val="accent5">
                    <a:lumMod val="50000"/>
                  </a:schemeClr>
                </a:solidFill>
              </a:rPr>
              <a:t> ψηφιακά, διαδραστικά και σύγχρονα εργαλεία, τα οποία θα μπορούν να χρησιμοποιηθούν από τους εκπαιδευτικούς κατευθείαν μέσα στην τάξη.</a:t>
            </a:r>
            <a:endParaRPr lang="en-US" dirty="0">
              <a:solidFill>
                <a:schemeClr val="accent5">
                  <a:lumMod val="50000"/>
                </a:schemeClr>
              </a:solidFill>
            </a:endParaRPr>
          </a:p>
        </p:txBody>
      </p:sp>
      <p:pic>
        <p:nvPicPr>
          <p:cNvPr id="14" name="Picture 13">
            <a:extLst>
              <a:ext uri="{FF2B5EF4-FFF2-40B4-BE49-F238E27FC236}">
                <a16:creationId xmlns:a16="http://schemas.microsoft.com/office/drawing/2014/main" id="{62051CCE-578A-4904-8CD5-E4E0E7D4A006}"/>
              </a:ext>
            </a:extLst>
          </p:cNvPr>
          <p:cNvPicPr>
            <a:picLocks noChangeAspect="1"/>
          </p:cNvPicPr>
          <p:nvPr/>
        </p:nvPicPr>
        <p:blipFill>
          <a:blip r:embed="rId5"/>
          <a:stretch>
            <a:fillRect/>
          </a:stretch>
        </p:blipFill>
        <p:spPr>
          <a:xfrm>
            <a:off x="6021421" y="1979916"/>
            <a:ext cx="5937161" cy="3895246"/>
          </a:xfrm>
          <a:prstGeom prst="rect">
            <a:avLst/>
          </a:prstGeom>
        </p:spPr>
      </p:pic>
    </p:spTree>
    <p:extLst>
      <p:ext uri="{BB962C8B-B14F-4D97-AF65-F5344CB8AC3E}">
        <p14:creationId xmlns:p14="http://schemas.microsoft.com/office/powerpoint/2010/main" val="40193175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Click="0" advTm="7000">
        <p159:morph option="byObject"/>
      </p:transition>
    </mc:Choice>
    <mc:Fallback>
      <p:transition spd="slow" advClick="0" advTm="7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110533" y="237452"/>
            <a:ext cx="2679801" cy="844137"/>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3707169" y="826567"/>
            <a:ext cx="6094428" cy="907941"/>
          </a:xfrm>
          <a:prstGeom prst="rect">
            <a:avLst/>
          </a:prstGeom>
          <a:noFill/>
        </p:spPr>
        <p:txBody>
          <a:bodyPr wrap="square">
            <a:spAutoFit/>
          </a:bodyPr>
          <a:lstStyle/>
          <a:p>
            <a:pPr>
              <a:spcAft>
                <a:spcPts val="600"/>
              </a:spcAft>
            </a:pPr>
            <a:r>
              <a:rPr lang="el-GR" sz="2400" b="1" dirty="0">
                <a:solidFill>
                  <a:srgbClr val="1B556F"/>
                </a:solidFill>
              </a:rPr>
              <a:t>Στο πλαίσιο του προγράμματος αναπτύξαμε: </a:t>
            </a:r>
          </a:p>
          <a:p>
            <a:pPr>
              <a:spcAft>
                <a:spcPts val="600"/>
              </a:spcAft>
            </a:pPr>
            <a:endParaRPr lang="el-GR" sz="2400" b="1" dirty="0">
              <a:solidFill>
                <a:srgbClr val="1B556F"/>
              </a:solidFill>
            </a:endParaRPr>
          </a:p>
        </p:txBody>
      </p:sp>
      <p:pic>
        <p:nvPicPr>
          <p:cNvPr id="2" name="Picture 1">
            <a:extLst>
              <a:ext uri="{FF2B5EF4-FFF2-40B4-BE49-F238E27FC236}">
                <a16:creationId xmlns:a16="http://schemas.microsoft.com/office/drawing/2014/main" id="{99B34EB0-2E1E-4089-94C7-21101529192E}"/>
              </a:ext>
            </a:extLst>
          </p:cNvPr>
          <p:cNvPicPr>
            <a:picLocks noChangeAspect="1"/>
          </p:cNvPicPr>
          <p:nvPr/>
        </p:nvPicPr>
        <p:blipFill>
          <a:blip r:embed="rId4"/>
          <a:stretch>
            <a:fillRect/>
          </a:stretch>
        </p:blipFill>
        <p:spPr>
          <a:xfrm>
            <a:off x="10694894" y="1938223"/>
            <a:ext cx="639780" cy="426520"/>
          </a:xfrm>
          <a:prstGeom prst="rect">
            <a:avLst/>
          </a:prstGeom>
        </p:spPr>
      </p:pic>
      <p:sp>
        <p:nvSpPr>
          <p:cNvPr id="12" name="TextBox 11">
            <a:extLst>
              <a:ext uri="{FF2B5EF4-FFF2-40B4-BE49-F238E27FC236}">
                <a16:creationId xmlns:a16="http://schemas.microsoft.com/office/drawing/2014/main" id="{C6EBEE8D-99CF-4BD1-BA6B-4837F88192D0}"/>
              </a:ext>
            </a:extLst>
          </p:cNvPr>
          <p:cNvSpPr txBox="1"/>
          <p:nvPr/>
        </p:nvSpPr>
        <p:spPr>
          <a:xfrm>
            <a:off x="8150274" y="1889764"/>
            <a:ext cx="2663538" cy="2308324"/>
          </a:xfrm>
          <a:prstGeom prst="rect">
            <a:avLst/>
          </a:prstGeom>
          <a:noFill/>
        </p:spPr>
        <p:txBody>
          <a:bodyPr wrap="square">
            <a:spAutoFit/>
          </a:bodyPr>
          <a:lstStyle/>
          <a:p>
            <a:r>
              <a:rPr lang="el-GR" dirty="0">
                <a:solidFill>
                  <a:schemeClr val="accent5">
                    <a:lumMod val="50000"/>
                  </a:schemeClr>
                </a:solidFill>
              </a:rPr>
              <a:t>Ένα εγχειρίδιο εκπαιδευτικών που παρουσιάζει αναλυτικά τα παραπάνω εργαλεία, μέσω </a:t>
            </a:r>
            <a:r>
              <a:rPr lang="en-US" dirty="0">
                <a:solidFill>
                  <a:schemeClr val="accent5">
                    <a:lumMod val="50000"/>
                  </a:schemeClr>
                </a:solidFill>
              </a:rPr>
              <a:t>pictorial, </a:t>
            </a:r>
            <a:r>
              <a:rPr lang="el-GR" dirty="0">
                <a:solidFill>
                  <a:schemeClr val="accent5">
                    <a:lumMod val="50000"/>
                  </a:schemeClr>
                </a:solidFill>
              </a:rPr>
              <a:t>οδηγίες για δημιουργία λογαριασμού, για </a:t>
            </a:r>
            <a:r>
              <a:rPr lang="en-US" dirty="0">
                <a:solidFill>
                  <a:schemeClr val="accent5">
                    <a:lumMod val="50000"/>
                  </a:schemeClr>
                </a:solidFill>
              </a:rPr>
              <a:t>extra features, </a:t>
            </a:r>
            <a:r>
              <a:rPr lang="el-GR" dirty="0">
                <a:solidFill>
                  <a:schemeClr val="accent5">
                    <a:lumMod val="50000"/>
                  </a:schemeClr>
                </a:solidFill>
              </a:rPr>
              <a:t>για χρεώσεις</a:t>
            </a:r>
          </a:p>
        </p:txBody>
      </p:sp>
      <p:pic>
        <p:nvPicPr>
          <p:cNvPr id="11" name="Picture 10">
            <a:extLst>
              <a:ext uri="{FF2B5EF4-FFF2-40B4-BE49-F238E27FC236}">
                <a16:creationId xmlns:a16="http://schemas.microsoft.com/office/drawing/2014/main" id="{47CFB7CE-A371-4FDE-A41B-2D32235AF81B}"/>
              </a:ext>
            </a:extLst>
          </p:cNvPr>
          <p:cNvPicPr>
            <a:picLocks noChangeAspect="1"/>
          </p:cNvPicPr>
          <p:nvPr/>
        </p:nvPicPr>
        <p:blipFill>
          <a:blip r:embed="rId5"/>
          <a:stretch>
            <a:fillRect/>
          </a:stretch>
        </p:blipFill>
        <p:spPr>
          <a:xfrm>
            <a:off x="519245" y="1773373"/>
            <a:ext cx="6955863" cy="4008080"/>
          </a:xfrm>
          <a:prstGeom prst="rect">
            <a:avLst/>
          </a:prstGeom>
        </p:spPr>
      </p:pic>
    </p:spTree>
    <p:extLst>
      <p:ext uri="{BB962C8B-B14F-4D97-AF65-F5344CB8AC3E}">
        <p14:creationId xmlns:p14="http://schemas.microsoft.com/office/powerpoint/2010/main" val="1386251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110533" y="237452"/>
            <a:ext cx="2679801" cy="844137"/>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3518340" y="1162871"/>
            <a:ext cx="6094428" cy="907941"/>
          </a:xfrm>
          <a:prstGeom prst="rect">
            <a:avLst/>
          </a:prstGeom>
          <a:noFill/>
        </p:spPr>
        <p:txBody>
          <a:bodyPr wrap="square">
            <a:spAutoFit/>
          </a:bodyPr>
          <a:lstStyle/>
          <a:p>
            <a:pPr>
              <a:spcAft>
                <a:spcPts val="600"/>
              </a:spcAft>
            </a:pPr>
            <a:r>
              <a:rPr lang="el-GR" sz="2400" b="1" dirty="0">
                <a:solidFill>
                  <a:srgbClr val="1B556F"/>
                </a:solidFill>
              </a:rPr>
              <a:t>Στο πλαίσιο του προγράμματος αναπτύξαμε: </a:t>
            </a:r>
          </a:p>
          <a:p>
            <a:pPr>
              <a:spcAft>
                <a:spcPts val="600"/>
              </a:spcAft>
            </a:pPr>
            <a:endParaRPr lang="el-GR" sz="2400" b="1" dirty="0">
              <a:solidFill>
                <a:srgbClr val="1B556F"/>
              </a:solidFill>
            </a:endParaRPr>
          </a:p>
        </p:txBody>
      </p:sp>
      <p:pic>
        <p:nvPicPr>
          <p:cNvPr id="2" name="Picture 1">
            <a:extLst>
              <a:ext uri="{FF2B5EF4-FFF2-40B4-BE49-F238E27FC236}">
                <a16:creationId xmlns:a16="http://schemas.microsoft.com/office/drawing/2014/main" id="{99B34EB0-2E1E-4089-94C7-21101529192E}"/>
              </a:ext>
            </a:extLst>
          </p:cNvPr>
          <p:cNvPicPr>
            <a:picLocks noChangeAspect="1"/>
          </p:cNvPicPr>
          <p:nvPr/>
        </p:nvPicPr>
        <p:blipFill>
          <a:blip r:embed="rId4"/>
          <a:stretch>
            <a:fillRect/>
          </a:stretch>
        </p:blipFill>
        <p:spPr>
          <a:xfrm rot="10800000">
            <a:off x="564160" y="2209497"/>
            <a:ext cx="639780" cy="426520"/>
          </a:xfrm>
          <a:prstGeom prst="rect">
            <a:avLst/>
          </a:prstGeom>
        </p:spPr>
      </p:pic>
      <p:sp>
        <p:nvSpPr>
          <p:cNvPr id="12" name="TextBox 11">
            <a:extLst>
              <a:ext uri="{FF2B5EF4-FFF2-40B4-BE49-F238E27FC236}">
                <a16:creationId xmlns:a16="http://schemas.microsoft.com/office/drawing/2014/main" id="{C6EBEE8D-99CF-4BD1-BA6B-4837F88192D0}"/>
              </a:ext>
            </a:extLst>
          </p:cNvPr>
          <p:cNvSpPr txBox="1"/>
          <p:nvPr/>
        </p:nvSpPr>
        <p:spPr>
          <a:xfrm>
            <a:off x="1518711" y="2209497"/>
            <a:ext cx="4033855" cy="1477328"/>
          </a:xfrm>
          <a:prstGeom prst="rect">
            <a:avLst/>
          </a:prstGeom>
          <a:noFill/>
        </p:spPr>
        <p:txBody>
          <a:bodyPr wrap="square">
            <a:spAutoFit/>
          </a:bodyPr>
          <a:lstStyle/>
          <a:p>
            <a:r>
              <a:rPr lang="el-GR" dirty="0">
                <a:solidFill>
                  <a:schemeClr val="accent5">
                    <a:lumMod val="50000"/>
                  </a:schemeClr>
                </a:solidFill>
              </a:rPr>
              <a:t>Έναν Οδικό χάρτη /οδηγό που παρουσιάζει βήμα-βήμα πώς μπορούν να υλοποιηθούν σύγχρονες, ψηφιακές και διαδραστικές εκπαιδευτικές μέθοδοι στα κέντρα ΕΕΚ. </a:t>
            </a:r>
            <a:endParaRPr lang="en-US" dirty="0">
              <a:solidFill>
                <a:schemeClr val="accent5">
                  <a:lumMod val="50000"/>
                </a:schemeClr>
              </a:solidFill>
            </a:endParaRPr>
          </a:p>
        </p:txBody>
      </p:sp>
      <p:pic>
        <p:nvPicPr>
          <p:cNvPr id="5" name="Picture 4">
            <a:extLst>
              <a:ext uri="{FF2B5EF4-FFF2-40B4-BE49-F238E27FC236}">
                <a16:creationId xmlns:a16="http://schemas.microsoft.com/office/drawing/2014/main" id="{0FCAC9CA-BE6F-4A90-88A2-6341F608D950}"/>
              </a:ext>
            </a:extLst>
          </p:cNvPr>
          <p:cNvPicPr>
            <a:picLocks noChangeAspect="1"/>
          </p:cNvPicPr>
          <p:nvPr/>
        </p:nvPicPr>
        <p:blipFill>
          <a:blip r:embed="rId5"/>
          <a:stretch>
            <a:fillRect/>
          </a:stretch>
        </p:blipFill>
        <p:spPr>
          <a:xfrm>
            <a:off x="6651004" y="2188827"/>
            <a:ext cx="2717304" cy="3613312"/>
          </a:xfrm>
          <a:prstGeom prst="rect">
            <a:avLst/>
          </a:prstGeom>
        </p:spPr>
      </p:pic>
    </p:spTree>
    <p:extLst>
      <p:ext uri="{BB962C8B-B14F-4D97-AF65-F5344CB8AC3E}">
        <p14:creationId xmlns:p14="http://schemas.microsoft.com/office/powerpoint/2010/main" val="2163117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110533" y="237452"/>
            <a:ext cx="2679801" cy="844137"/>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3707169" y="826567"/>
            <a:ext cx="6094428" cy="907941"/>
          </a:xfrm>
          <a:prstGeom prst="rect">
            <a:avLst/>
          </a:prstGeom>
          <a:noFill/>
        </p:spPr>
        <p:txBody>
          <a:bodyPr wrap="square">
            <a:spAutoFit/>
          </a:bodyPr>
          <a:lstStyle/>
          <a:p>
            <a:pPr>
              <a:spcAft>
                <a:spcPts val="600"/>
              </a:spcAft>
            </a:pPr>
            <a:r>
              <a:rPr lang="el-GR" sz="2400" b="1" dirty="0">
                <a:solidFill>
                  <a:srgbClr val="1B556F"/>
                </a:solidFill>
              </a:rPr>
              <a:t>Στο πλαίσιο του προγράμματος αναπτύξαμε: </a:t>
            </a:r>
          </a:p>
          <a:p>
            <a:pPr>
              <a:spcAft>
                <a:spcPts val="600"/>
              </a:spcAft>
            </a:pPr>
            <a:endParaRPr lang="el-GR" sz="2400" b="1" dirty="0">
              <a:solidFill>
                <a:srgbClr val="1B556F"/>
              </a:solidFill>
            </a:endParaRPr>
          </a:p>
        </p:txBody>
      </p:sp>
      <p:pic>
        <p:nvPicPr>
          <p:cNvPr id="2" name="Picture 1">
            <a:extLst>
              <a:ext uri="{FF2B5EF4-FFF2-40B4-BE49-F238E27FC236}">
                <a16:creationId xmlns:a16="http://schemas.microsoft.com/office/drawing/2014/main" id="{99B34EB0-2E1E-4089-94C7-21101529192E}"/>
              </a:ext>
            </a:extLst>
          </p:cNvPr>
          <p:cNvPicPr>
            <a:picLocks noChangeAspect="1"/>
          </p:cNvPicPr>
          <p:nvPr/>
        </p:nvPicPr>
        <p:blipFill>
          <a:blip r:embed="rId4"/>
          <a:stretch>
            <a:fillRect/>
          </a:stretch>
        </p:blipFill>
        <p:spPr>
          <a:xfrm>
            <a:off x="10694894" y="1938223"/>
            <a:ext cx="639780" cy="426520"/>
          </a:xfrm>
          <a:prstGeom prst="rect">
            <a:avLst/>
          </a:prstGeom>
        </p:spPr>
      </p:pic>
      <p:sp>
        <p:nvSpPr>
          <p:cNvPr id="12" name="TextBox 11">
            <a:extLst>
              <a:ext uri="{FF2B5EF4-FFF2-40B4-BE49-F238E27FC236}">
                <a16:creationId xmlns:a16="http://schemas.microsoft.com/office/drawing/2014/main" id="{C6EBEE8D-99CF-4BD1-BA6B-4837F88192D0}"/>
              </a:ext>
            </a:extLst>
          </p:cNvPr>
          <p:cNvSpPr txBox="1"/>
          <p:nvPr/>
        </p:nvSpPr>
        <p:spPr>
          <a:xfrm>
            <a:off x="8150274" y="1889764"/>
            <a:ext cx="2663538" cy="3416320"/>
          </a:xfrm>
          <a:prstGeom prst="rect">
            <a:avLst/>
          </a:prstGeom>
          <a:noFill/>
        </p:spPr>
        <p:txBody>
          <a:bodyPr wrap="square">
            <a:spAutoFit/>
          </a:bodyPr>
          <a:lstStyle/>
          <a:p>
            <a:r>
              <a:rPr lang="el-GR" dirty="0">
                <a:solidFill>
                  <a:schemeClr val="accent5">
                    <a:lumMod val="50000"/>
                  </a:schemeClr>
                </a:solidFill>
              </a:rPr>
              <a:t>Την διαδικτυακή πλατφόρμα </a:t>
            </a:r>
            <a:r>
              <a:rPr lang="en-US" dirty="0">
                <a:solidFill>
                  <a:schemeClr val="accent5">
                    <a:lumMod val="50000"/>
                  </a:schemeClr>
                </a:solidFill>
                <a:highlight>
                  <a:srgbClr val="FFFF00"/>
                </a:highlight>
                <a:hlinkClick r:id="rId5"/>
              </a:rPr>
              <a:t>http://tccvet.com/</a:t>
            </a:r>
            <a:r>
              <a:rPr lang="el-GR" dirty="0">
                <a:solidFill>
                  <a:schemeClr val="accent5">
                    <a:lumMod val="50000"/>
                  </a:schemeClr>
                </a:solidFill>
              </a:rPr>
              <a:t>  όπου</a:t>
            </a:r>
          </a:p>
          <a:p>
            <a:r>
              <a:rPr lang="el-GR" dirty="0">
                <a:solidFill>
                  <a:schemeClr val="accent5">
                    <a:lumMod val="50000"/>
                  </a:schemeClr>
                </a:solidFill>
              </a:rPr>
              <a:t>θα δημοσιευθούν όλα τα αποτελέσματα που προέκυψαν από το έργο, κάτι που θα διευκολύνει την ανταλλαγή απόψεων και την αμοιβαία υποστήριξη ανάμεσα σε όλα τα ενδιαφερόμενα μέρη γύρω από την ΕΕΚ. </a:t>
            </a:r>
          </a:p>
        </p:txBody>
      </p:sp>
      <p:pic>
        <p:nvPicPr>
          <p:cNvPr id="5" name="Picture 4">
            <a:extLst>
              <a:ext uri="{FF2B5EF4-FFF2-40B4-BE49-F238E27FC236}">
                <a16:creationId xmlns:a16="http://schemas.microsoft.com/office/drawing/2014/main" id="{6AFB2A2D-03D6-4C16-BC39-BF0D2248F671}"/>
              </a:ext>
            </a:extLst>
          </p:cNvPr>
          <p:cNvPicPr>
            <a:picLocks noChangeAspect="1"/>
          </p:cNvPicPr>
          <p:nvPr/>
        </p:nvPicPr>
        <p:blipFill>
          <a:blip r:embed="rId6"/>
          <a:stretch>
            <a:fillRect/>
          </a:stretch>
        </p:blipFill>
        <p:spPr>
          <a:xfrm>
            <a:off x="642636" y="1545092"/>
            <a:ext cx="6337414" cy="4564479"/>
          </a:xfrm>
          <a:prstGeom prst="rect">
            <a:avLst/>
          </a:prstGeom>
        </p:spPr>
      </p:pic>
    </p:spTree>
    <p:extLst>
      <p:ext uri="{BB962C8B-B14F-4D97-AF65-F5344CB8AC3E}">
        <p14:creationId xmlns:p14="http://schemas.microsoft.com/office/powerpoint/2010/main" val="11552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22">
            <a:extLst>
              <a:ext uri="{FF2B5EF4-FFF2-40B4-BE49-F238E27FC236}">
                <a16:creationId xmlns:a16="http://schemas.microsoft.com/office/drawing/2014/main" id="{F1E7273E-E5A3-4B1D-BE3E-56F045D927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rtlCol="0" anchor="ctr"/>
          <a:lstStyle/>
          <a:p>
            <a:pPr defTabSz="457200"/>
            <a:endParaRPr lang="en-US"/>
          </a:p>
        </p:txBody>
      </p:sp>
      <p:pic>
        <p:nvPicPr>
          <p:cNvPr id="8" name="Εικόνα 8">
            <a:extLst>
              <a:ext uri="{FF2B5EF4-FFF2-40B4-BE49-F238E27FC236}">
                <a16:creationId xmlns:a16="http://schemas.microsoft.com/office/drawing/2014/main" id="{652FE2CB-DF02-41E0-B5DB-6D06BFC9877D}"/>
              </a:ext>
            </a:extLst>
          </p:cNvPr>
          <p:cNvPicPr>
            <a:picLocks noGrp="1" noChangeAspect="1"/>
          </p:cNvPicPr>
          <p:nvPr>
            <p:ph idx="1"/>
          </p:nvPr>
        </p:nvPicPr>
        <p:blipFill>
          <a:blip r:embed="rId2"/>
          <a:stretch>
            <a:fillRect/>
          </a:stretch>
        </p:blipFill>
        <p:spPr>
          <a:xfrm>
            <a:off x="0" y="0"/>
            <a:ext cx="3940444" cy="1241240"/>
          </a:xfrm>
          <a:prstGeom prst="rect">
            <a:avLst/>
          </a:prstGeom>
        </p:spPr>
      </p:pic>
      <p:pic>
        <p:nvPicPr>
          <p:cNvPr id="4" name="Picture 3">
            <a:extLst>
              <a:ext uri="{FF2B5EF4-FFF2-40B4-BE49-F238E27FC236}">
                <a16:creationId xmlns:a16="http://schemas.microsoft.com/office/drawing/2014/main" id="{398EDE4F-0AF9-41F4-ABD8-309CF8038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179" y="6457729"/>
            <a:ext cx="3940445" cy="453151"/>
          </a:xfrm>
          <a:prstGeom prst="rect">
            <a:avLst/>
          </a:prstGeom>
        </p:spPr>
      </p:pic>
      <p:pic>
        <p:nvPicPr>
          <p:cNvPr id="3" name="Picture 2">
            <a:extLst>
              <a:ext uri="{FF2B5EF4-FFF2-40B4-BE49-F238E27FC236}">
                <a16:creationId xmlns:a16="http://schemas.microsoft.com/office/drawing/2014/main" id="{9B314C9C-0271-4F0E-964E-693DB8D0A7B5}"/>
              </a:ext>
            </a:extLst>
          </p:cNvPr>
          <p:cNvPicPr>
            <a:picLocks noChangeAspect="1"/>
          </p:cNvPicPr>
          <p:nvPr/>
        </p:nvPicPr>
        <p:blipFill>
          <a:blip r:embed="rId4"/>
          <a:stretch>
            <a:fillRect/>
          </a:stretch>
        </p:blipFill>
        <p:spPr>
          <a:xfrm>
            <a:off x="398525" y="2078181"/>
            <a:ext cx="4047397" cy="2701638"/>
          </a:xfrm>
          <a:prstGeom prst="rect">
            <a:avLst/>
          </a:prstGeom>
        </p:spPr>
      </p:pic>
      <p:sp>
        <p:nvSpPr>
          <p:cNvPr id="18" name="TextBox 17">
            <a:extLst>
              <a:ext uri="{FF2B5EF4-FFF2-40B4-BE49-F238E27FC236}">
                <a16:creationId xmlns:a16="http://schemas.microsoft.com/office/drawing/2014/main" id="{404BDB3C-73F6-4C8B-A268-A73F8F15D031}"/>
              </a:ext>
            </a:extLst>
          </p:cNvPr>
          <p:cNvSpPr txBox="1"/>
          <p:nvPr/>
        </p:nvSpPr>
        <p:spPr>
          <a:xfrm>
            <a:off x="9719339" y="6473237"/>
            <a:ext cx="2748067" cy="437643"/>
          </a:xfrm>
          <a:prstGeom prst="rect">
            <a:avLst/>
          </a:prstGeom>
        </p:spPr>
        <p:txBody>
          <a:bodyPr vert="horz" lIns="91440" tIns="45720" rIns="91440" bIns="45720" rtlCol="0" anchor="t">
            <a:normAutofit/>
          </a:bodyPr>
          <a:lstStyle/>
          <a:p>
            <a:pPr indent="-228600" defTabSz="914400">
              <a:lnSpc>
                <a:spcPct val="90000"/>
              </a:lnSpc>
              <a:spcAft>
                <a:spcPts val="600"/>
              </a:spcAft>
              <a:buFont typeface="Arial" panose="020B0604020202020204" pitchFamily="34" charset="0"/>
              <a:buChar char="•"/>
            </a:pPr>
            <a:r>
              <a:rPr lang="en-US" sz="2000" b="1" dirty="0"/>
              <a:t>#EUVocationalSkills</a:t>
            </a:r>
          </a:p>
        </p:txBody>
      </p:sp>
      <p:sp>
        <p:nvSpPr>
          <p:cNvPr id="16" name="TextBox 15">
            <a:extLst>
              <a:ext uri="{FF2B5EF4-FFF2-40B4-BE49-F238E27FC236}">
                <a16:creationId xmlns:a16="http://schemas.microsoft.com/office/drawing/2014/main" id="{A45DB4FF-0B82-413E-AD46-38C9FEB4BF8C}"/>
              </a:ext>
            </a:extLst>
          </p:cNvPr>
          <p:cNvSpPr txBox="1"/>
          <p:nvPr/>
        </p:nvSpPr>
        <p:spPr>
          <a:xfrm>
            <a:off x="242937" y="6473237"/>
            <a:ext cx="3054095" cy="400110"/>
          </a:xfrm>
          <a:prstGeom prst="rect">
            <a:avLst/>
          </a:prstGeom>
          <a:noFill/>
        </p:spPr>
        <p:txBody>
          <a:bodyPr wrap="square" rtlCol="0">
            <a:spAutoFit/>
          </a:bodyPr>
          <a:lstStyle/>
          <a:p>
            <a:pPr>
              <a:spcAft>
                <a:spcPts val="600"/>
              </a:spcAft>
            </a:pPr>
            <a:r>
              <a:rPr lang="en-US" sz="2000" b="1">
                <a:solidFill>
                  <a:schemeClr val="accent1">
                    <a:lumMod val="50000"/>
                  </a:schemeClr>
                </a:solidFill>
              </a:rPr>
              <a:t>#discuss_learning</a:t>
            </a:r>
            <a:endParaRPr lang="en-GB" sz="2000" b="1">
              <a:solidFill>
                <a:schemeClr val="accent1">
                  <a:lumMod val="50000"/>
                </a:schemeClr>
              </a:solidFill>
            </a:endParaRPr>
          </a:p>
        </p:txBody>
      </p:sp>
      <p:sp>
        <p:nvSpPr>
          <p:cNvPr id="7" name="TextBox 6">
            <a:extLst>
              <a:ext uri="{FF2B5EF4-FFF2-40B4-BE49-F238E27FC236}">
                <a16:creationId xmlns:a16="http://schemas.microsoft.com/office/drawing/2014/main" id="{F7CCA171-741E-4FA0-BC46-F66C878DE562}"/>
              </a:ext>
            </a:extLst>
          </p:cNvPr>
          <p:cNvSpPr txBox="1"/>
          <p:nvPr/>
        </p:nvSpPr>
        <p:spPr>
          <a:xfrm>
            <a:off x="5356958" y="2960076"/>
            <a:ext cx="6436517" cy="1446550"/>
          </a:xfrm>
          <a:prstGeom prst="rect">
            <a:avLst/>
          </a:prstGeom>
          <a:noFill/>
        </p:spPr>
        <p:txBody>
          <a:bodyPr wrap="square">
            <a:spAutoFit/>
          </a:bodyPr>
          <a:lstStyle/>
          <a:p>
            <a:pPr>
              <a:spcAft>
                <a:spcPts val="600"/>
              </a:spcAft>
            </a:pPr>
            <a:r>
              <a:rPr lang="el-GR" sz="2400" b="1" dirty="0">
                <a:solidFill>
                  <a:srgbClr val="1B556F"/>
                </a:solidFill>
              </a:rPr>
              <a:t>Ας ξεκινήσει τώρα το Εργαστήριο! </a:t>
            </a:r>
          </a:p>
          <a:p>
            <a:pPr>
              <a:spcAft>
                <a:spcPts val="600"/>
              </a:spcAft>
            </a:pPr>
            <a:r>
              <a:rPr lang="el-GR" i="1" dirty="0">
                <a:solidFill>
                  <a:srgbClr val="1B556F"/>
                </a:solidFill>
              </a:rPr>
              <a:t>Η χρήση των ψηφιακών εκπαιδευτικών εργαλείων στην Επαγγελματική Εκπαίδευση &amp; Κατάρτιση</a:t>
            </a:r>
          </a:p>
          <a:p>
            <a:pPr>
              <a:spcAft>
                <a:spcPts val="600"/>
              </a:spcAft>
            </a:pPr>
            <a:r>
              <a:rPr lang="el-GR" dirty="0">
                <a:solidFill>
                  <a:srgbClr val="1B556F"/>
                </a:solidFill>
              </a:rPr>
              <a:t> </a:t>
            </a:r>
          </a:p>
        </p:txBody>
      </p:sp>
    </p:spTree>
    <p:extLst>
      <p:ext uri="{BB962C8B-B14F-4D97-AF65-F5344CB8AC3E}">
        <p14:creationId xmlns:p14="http://schemas.microsoft.com/office/powerpoint/2010/main" val="4249454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7000">
        <p159:morph option="byObject"/>
      </p:transition>
    </mc:Choice>
    <mc:Fallback xmlns="">
      <p:transition spd="slow" advClick="0" advTm="7000">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TotalTime>
  <Words>1306</Words>
  <Application>Microsoft Office PowerPoint</Application>
  <PresentationFormat>Widescreen</PresentationFormat>
  <Paragraphs>218</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Calibri Light</vt:lpstr>
      <vt:lpstr>Open Sans</vt:lpstr>
      <vt:lpstr>Osnova Pro Medium</vt:lpstr>
      <vt:lpstr>Raleway</vt:lpstr>
      <vt:lpstr>Wingdings</vt:lpstr>
      <vt:lpstr>Office Theme</vt:lpstr>
      <vt:lpstr>2ο Διακρατικό, Διαδικτυακό Συνέδριο Discuss Learning 2020   Επαγγελματική Εκπαίδευση και Κατάρτιση – Εστιάζοντας στην ποιότητα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1η Διακρατική Ημερίδα Discuss Learning 2019  Επαγγελματική εκπαίδευση και Επιχειρήσεις: Διαμορφώνοντας τους εργαζόμενους του αύριο</dc:title>
  <dc:creator>Nefeli Dimopoulou</dc:creator>
  <cp:lastModifiedBy>Eirini Gkotsi</cp:lastModifiedBy>
  <cp:revision>10</cp:revision>
  <dcterms:created xsi:type="dcterms:W3CDTF">2019-10-02T15:29:35Z</dcterms:created>
  <dcterms:modified xsi:type="dcterms:W3CDTF">2020-11-12T12:52:49Z</dcterms:modified>
</cp:coreProperties>
</file>