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0" r:id="rId1"/>
  </p:sldMasterIdLst>
  <p:handoutMasterIdLst>
    <p:handoutMasterId r:id="rId17"/>
  </p:handoutMasterIdLst>
  <p:sldIdLst>
    <p:sldId id="256" r:id="rId2"/>
    <p:sldId id="272" r:id="rId3"/>
    <p:sldId id="271" r:id="rId4"/>
    <p:sldId id="274" r:id="rId5"/>
    <p:sldId id="275" r:id="rId6"/>
    <p:sldId id="276" r:id="rId7"/>
    <p:sldId id="277" r:id="rId8"/>
    <p:sldId id="283" r:id="rId9"/>
    <p:sldId id="284" r:id="rId10"/>
    <p:sldId id="280" r:id="rId11"/>
    <p:sldId id="278" r:id="rId12"/>
    <p:sldId id="279" r:id="rId13"/>
    <p:sldId id="285" r:id="rId14"/>
    <p:sldId id="281" r:id="rId15"/>
    <p:sldId id="28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AA5560-C227-4E09-BF99-8F95FF027154}" v="36" dt="2020-11-11T19:11:45.7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20" autoAdjust="0"/>
    <p:restoredTop sz="94660"/>
  </p:normalViewPr>
  <p:slideViewPr>
    <p:cSldViewPr snapToGrid="0">
      <p:cViewPr varScale="1">
        <p:scale>
          <a:sx n="81" d="100"/>
          <a:sy n="81" d="100"/>
        </p:scale>
        <p:origin x="941" y="6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irini Gkotsi" userId="5c7c14db-6e4f-40df-9989-e03c0d12dcf5" providerId="ADAL" clId="{B2AA5560-C227-4E09-BF99-8F95FF027154}"/>
    <pc:docChg chg="undo custSel mod addSld delSld modSld sldOrd modShowInfo">
      <pc:chgData name="Eirini Gkotsi" userId="5c7c14db-6e4f-40df-9989-e03c0d12dcf5" providerId="ADAL" clId="{B2AA5560-C227-4E09-BF99-8F95FF027154}" dt="2020-11-12T12:50:57.001" v="10180" actId="2744"/>
      <pc:docMkLst>
        <pc:docMk/>
      </pc:docMkLst>
      <pc:sldChg chg="modSp del mod">
        <pc:chgData name="Eirini Gkotsi" userId="5c7c14db-6e4f-40df-9989-e03c0d12dcf5" providerId="ADAL" clId="{B2AA5560-C227-4E09-BF99-8F95FF027154}" dt="2020-11-10T21:36:08.057" v="6822" actId="47"/>
        <pc:sldMkLst>
          <pc:docMk/>
          <pc:sldMk cId="2487262630" sldId="262"/>
        </pc:sldMkLst>
        <pc:spChg chg="mod">
          <ac:chgData name="Eirini Gkotsi" userId="5c7c14db-6e4f-40df-9989-e03c0d12dcf5" providerId="ADAL" clId="{B2AA5560-C227-4E09-BF99-8F95FF027154}" dt="2020-11-10T10:33:07.166" v="64" actId="207"/>
          <ac:spMkLst>
            <pc:docMk/>
            <pc:sldMk cId="2487262630" sldId="262"/>
            <ac:spMk id="2" creationId="{A8ACE878-0B6B-4806-98AD-410762D32AB7}"/>
          </ac:spMkLst>
        </pc:spChg>
        <pc:spChg chg="mod">
          <ac:chgData name="Eirini Gkotsi" userId="5c7c14db-6e4f-40df-9989-e03c0d12dcf5" providerId="ADAL" clId="{B2AA5560-C227-4E09-BF99-8F95FF027154}" dt="2020-11-10T10:43:17.183" v="623" actId="114"/>
          <ac:spMkLst>
            <pc:docMk/>
            <pc:sldMk cId="2487262630" sldId="262"/>
            <ac:spMk id="7" creationId="{6DEFB184-1C48-490B-8912-48DE3B2F176D}"/>
          </ac:spMkLst>
        </pc:spChg>
      </pc:sldChg>
      <pc:sldChg chg="modSp add del mod">
        <pc:chgData name="Eirini Gkotsi" userId="5c7c14db-6e4f-40df-9989-e03c0d12dcf5" providerId="ADAL" clId="{B2AA5560-C227-4E09-BF99-8F95FF027154}" dt="2020-11-10T21:41:02.981" v="6853" actId="47"/>
        <pc:sldMkLst>
          <pc:docMk/>
          <pc:sldMk cId="27379510" sldId="263"/>
        </pc:sldMkLst>
        <pc:spChg chg="mod">
          <ac:chgData name="Eirini Gkotsi" userId="5c7c14db-6e4f-40df-9989-e03c0d12dcf5" providerId="ADAL" clId="{B2AA5560-C227-4E09-BF99-8F95FF027154}" dt="2020-11-10T10:54:29.142" v="1464" actId="207"/>
          <ac:spMkLst>
            <pc:docMk/>
            <pc:sldMk cId="27379510" sldId="263"/>
            <ac:spMk id="2" creationId="{A8ACE878-0B6B-4806-98AD-410762D32AB7}"/>
          </ac:spMkLst>
        </pc:spChg>
        <pc:spChg chg="mod">
          <ac:chgData name="Eirini Gkotsi" userId="5c7c14db-6e4f-40df-9989-e03c0d12dcf5" providerId="ADAL" clId="{B2AA5560-C227-4E09-BF99-8F95FF027154}" dt="2020-11-10T21:40:08.399" v="6849" actId="20577"/>
          <ac:spMkLst>
            <pc:docMk/>
            <pc:sldMk cId="27379510" sldId="263"/>
            <ac:spMk id="7" creationId="{6DEFB184-1C48-490B-8912-48DE3B2F176D}"/>
          </ac:spMkLst>
        </pc:spChg>
      </pc:sldChg>
      <pc:sldChg chg="modSp add del mod">
        <pc:chgData name="Eirini Gkotsi" userId="5c7c14db-6e4f-40df-9989-e03c0d12dcf5" providerId="ADAL" clId="{B2AA5560-C227-4E09-BF99-8F95FF027154}" dt="2020-11-10T21:47:44.938" v="6915" actId="47"/>
        <pc:sldMkLst>
          <pc:docMk/>
          <pc:sldMk cId="1217103326" sldId="264"/>
        </pc:sldMkLst>
        <pc:spChg chg="mod">
          <ac:chgData name="Eirini Gkotsi" userId="5c7c14db-6e4f-40df-9989-e03c0d12dcf5" providerId="ADAL" clId="{B2AA5560-C227-4E09-BF99-8F95FF027154}" dt="2020-11-10T10:54:36.897" v="1465" actId="207"/>
          <ac:spMkLst>
            <pc:docMk/>
            <pc:sldMk cId="1217103326" sldId="264"/>
            <ac:spMk id="2" creationId="{A8ACE878-0B6B-4806-98AD-410762D32AB7}"/>
          </ac:spMkLst>
        </pc:spChg>
        <pc:spChg chg="mod">
          <ac:chgData name="Eirini Gkotsi" userId="5c7c14db-6e4f-40df-9989-e03c0d12dcf5" providerId="ADAL" clId="{B2AA5560-C227-4E09-BF99-8F95FF027154}" dt="2020-11-10T19:37:00.112" v="4199" actId="20577"/>
          <ac:spMkLst>
            <pc:docMk/>
            <pc:sldMk cId="1217103326" sldId="264"/>
            <ac:spMk id="7" creationId="{6DEFB184-1C48-490B-8912-48DE3B2F176D}"/>
          </ac:spMkLst>
        </pc:spChg>
      </pc:sldChg>
      <pc:sldChg chg="modSp add del mod">
        <pc:chgData name="Eirini Gkotsi" userId="5c7c14db-6e4f-40df-9989-e03c0d12dcf5" providerId="ADAL" clId="{B2AA5560-C227-4E09-BF99-8F95FF027154}" dt="2020-11-10T21:50:44.892" v="6952" actId="47"/>
        <pc:sldMkLst>
          <pc:docMk/>
          <pc:sldMk cId="3727828621" sldId="265"/>
        </pc:sldMkLst>
        <pc:spChg chg="mod">
          <ac:chgData name="Eirini Gkotsi" userId="5c7c14db-6e4f-40df-9989-e03c0d12dcf5" providerId="ADAL" clId="{B2AA5560-C227-4E09-BF99-8F95FF027154}" dt="2020-11-10T21:48:01.467" v="6916" actId="21"/>
          <ac:spMkLst>
            <pc:docMk/>
            <pc:sldMk cId="3727828621" sldId="265"/>
            <ac:spMk id="7" creationId="{6DEFB184-1C48-490B-8912-48DE3B2F176D}"/>
          </ac:spMkLst>
        </pc:spChg>
      </pc:sldChg>
      <pc:sldChg chg="modSp add del mod">
        <pc:chgData name="Eirini Gkotsi" userId="5c7c14db-6e4f-40df-9989-e03c0d12dcf5" providerId="ADAL" clId="{B2AA5560-C227-4E09-BF99-8F95FF027154}" dt="2020-11-10T21:57:56.772" v="6993" actId="47"/>
        <pc:sldMkLst>
          <pc:docMk/>
          <pc:sldMk cId="3381606696" sldId="266"/>
        </pc:sldMkLst>
        <pc:spChg chg="mod">
          <ac:chgData name="Eirini Gkotsi" userId="5c7c14db-6e4f-40df-9989-e03c0d12dcf5" providerId="ADAL" clId="{B2AA5560-C227-4E09-BF99-8F95FF027154}" dt="2020-11-10T14:27:38.668" v="2598" actId="14100"/>
          <ac:spMkLst>
            <pc:docMk/>
            <pc:sldMk cId="3381606696" sldId="266"/>
            <ac:spMk id="2" creationId="{A8ACE878-0B6B-4806-98AD-410762D32AB7}"/>
          </ac:spMkLst>
        </pc:spChg>
        <pc:spChg chg="mod">
          <ac:chgData name="Eirini Gkotsi" userId="5c7c14db-6e4f-40df-9989-e03c0d12dcf5" providerId="ADAL" clId="{B2AA5560-C227-4E09-BF99-8F95FF027154}" dt="2020-11-10T21:05:31.154" v="5159" actId="20577"/>
          <ac:spMkLst>
            <pc:docMk/>
            <pc:sldMk cId="3381606696" sldId="266"/>
            <ac:spMk id="7" creationId="{6DEFB184-1C48-490B-8912-48DE3B2F176D}"/>
          </ac:spMkLst>
        </pc:spChg>
      </pc:sldChg>
      <pc:sldChg chg="modSp add del mod">
        <pc:chgData name="Eirini Gkotsi" userId="5c7c14db-6e4f-40df-9989-e03c0d12dcf5" providerId="ADAL" clId="{B2AA5560-C227-4E09-BF99-8F95FF027154}" dt="2020-11-10T21:58:04.156" v="6994" actId="47"/>
        <pc:sldMkLst>
          <pc:docMk/>
          <pc:sldMk cId="2164392801" sldId="267"/>
        </pc:sldMkLst>
        <pc:spChg chg="mod">
          <ac:chgData name="Eirini Gkotsi" userId="5c7c14db-6e4f-40df-9989-e03c0d12dcf5" providerId="ADAL" clId="{B2AA5560-C227-4E09-BF99-8F95FF027154}" dt="2020-11-10T19:38:45.067" v="4208" actId="20577"/>
          <ac:spMkLst>
            <pc:docMk/>
            <pc:sldMk cId="2164392801" sldId="267"/>
            <ac:spMk id="7" creationId="{6DEFB184-1C48-490B-8912-48DE3B2F176D}"/>
          </ac:spMkLst>
        </pc:spChg>
      </pc:sldChg>
      <pc:sldChg chg="modSp add del mod">
        <pc:chgData name="Eirini Gkotsi" userId="5c7c14db-6e4f-40df-9989-e03c0d12dcf5" providerId="ADAL" clId="{B2AA5560-C227-4E09-BF99-8F95FF027154}" dt="2020-11-10T22:02:54.319" v="7042" actId="47"/>
        <pc:sldMkLst>
          <pc:docMk/>
          <pc:sldMk cId="1990245731" sldId="268"/>
        </pc:sldMkLst>
        <pc:spChg chg="mod">
          <ac:chgData name="Eirini Gkotsi" userId="5c7c14db-6e4f-40df-9989-e03c0d12dcf5" providerId="ADAL" clId="{B2AA5560-C227-4E09-BF99-8F95FF027154}" dt="2020-11-10T20:25:57.599" v="4690" actId="13926"/>
          <ac:spMkLst>
            <pc:docMk/>
            <pc:sldMk cId="1990245731" sldId="268"/>
            <ac:spMk id="7" creationId="{6DEFB184-1C48-490B-8912-48DE3B2F176D}"/>
          </ac:spMkLst>
        </pc:spChg>
      </pc:sldChg>
      <pc:sldChg chg="modSp add del mod ord">
        <pc:chgData name="Eirini Gkotsi" userId="5c7c14db-6e4f-40df-9989-e03c0d12dcf5" providerId="ADAL" clId="{B2AA5560-C227-4E09-BF99-8F95FF027154}" dt="2020-11-10T21:42:11.068" v="6869" actId="47"/>
        <pc:sldMkLst>
          <pc:docMk/>
          <pc:sldMk cId="755947411" sldId="269"/>
        </pc:sldMkLst>
        <pc:spChg chg="mod">
          <ac:chgData name="Eirini Gkotsi" userId="5c7c14db-6e4f-40df-9989-e03c0d12dcf5" providerId="ADAL" clId="{B2AA5560-C227-4E09-BF99-8F95FF027154}" dt="2020-11-10T20:49:55.912" v="5143" actId="20577"/>
          <ac:spMkLst>
            <pc:docMk/>
            <pc:sldMk cId="755947411" sldId="269"/>
            <ac:spMk id="7" creationId="{6DEFB184-1C48-490B-8912-48DE3B2F176D}"/>
          </ac:spMkLst>
        </pc:spChg>
      </pc:sldChg>
      <pc:sldChg chg="modSp add del mod">
        <pc:chgData name="Eirini Gkotsi" userId="5c7c14db-6e4f-40df-9989-e03c0d12dcf5" providerId="ADAL" clId="{B2AA5560-C227-4E09-BF99-8F95FF027154}" dt="2020-11-10T22:04:27.758" v="7058" actId="47"/>
        <pc:sldMkLst>
          <pc:docMk/>
          <pc:sldMk cId="2862131371" sldId="270"/>
        </pc:sldMkLst>
        <pc:spChg chg="mod">
          <ac:chgData name="Eirini Gkotsi" userId="5c7c14db-6e4f-40df-9989-e03c0d12dcf5" providerId="ADAL" clId="{B2AA5560-C227-4E09-BF99-8F95FF027154}" dt="2020-11-10T21:24:48.576" v="6743" actId="20577"/>
          <ac:spMkLst>
            <pc:docMk/>
            <pc:sldMk cId="2862131371" sldId="270"/>
            <ac:spMk id="7" creationId="{6DEFB184-1C48-490B-8912-48DE3B2F176D}"/>
          </ac:spMkLst>
        </pc:spChg>
      </pc:sldChg>
      <pc:sldChg chg="addSp delSp modSp add mod ord setBg">
        <pc:chgData name="Eirini Gkotsi" userId="5c7c14db-6e4f-40df-9989-e03c0d12dcf5" providerId="ADAL" clId="{B2AA5560-C227-4E09-BF99-8F95FF027154}" dt="2020-11-11T18:38:44.169" v="9972" actId="255"/>
        <pc:sldMkLst>
          <pc:docMk/>
          <pc:sldMk cId="2096356292" sldId="271"/>
        </pc:sldMkLst>
        <pc:spChg chg="del mod">
          <ac:chgData name="Eirini Gkotsi" userId="5c7c14db-6e4f-40df-9989-e03c0d12dcf5" providerId="ADAL" clId="{B2AA5560-C227-4E09-BF99-8F95FF027154}" dt="2020-11-10T21:26:29.479" v="6758" actId="478"/>
          <ac:spMkLst>
            <pc:docMk/>
            <pc:sldMk cId="2096356292" sldId="271"/>
            <ac:spMk id="2" creationId="{0BA3BD29-BF59-4E85-B889-CB177963F472}"/>
          </ac:spMkLst>
        </pc:spChg>
        <pc:spChg chg="del mod">
          <ac:chgData name="Eirini Gkotsi" userId="5c7c14db-6e4f-40df-9989-e03c0d12dcf5" providerId="ADAL" clId="{B2AA5560-C227-4E09-BF99-8F95FF027154}" dt="2020-11-10T21:26:25.892" v="6756" actId="478"/>
          <ac:spMkLst>
            <pc:docMk/>
            <pc:sldMk cId="2096356292" sldId="271"/>
            <ac:spMk id="3" creationId="{3C96257E-E2A4-48F0-84D1-23A8833EDE93}"/>
          </ac:spMkLst>
        </pc:spChg>
        <pc:spChg chg="del">
          <ac:chgData name="Eirini Gkotsi" userId="5c7c14db-6e4f-40df-9989-e03c0d12dcf5" providerId="ADAL" clId="{B2AA5560-C227-4E09-BF99-8F95FF027154}" dt="2020-11-10T21:27:00.368" v="6761" actId="478"/>
          <ac:spMkLst>
            <pc:docMk/>
            <pc:sldMk cId="2096356292" sldId="271"/>
            <ac:spMk id="4" creationId="{3BD4DC98-4075-43C5-8D50-59B5D062127D}"/>
          </ac:spMkLst>
        </pc:spChg>
        <pc:spChg chg="del mod">
          <ac:chgData name="Eirini Gkotsi" userId="5c7c14db-6e4f-40df-9989-e03c0d12dcf5" providerId="ADAL" clId="{B2AA5560-C227-4E09-BF99-8F95FF027154}" dt="2020-11-10T21:26:10.166" v="6749" actId="478"/>
          <ac:spMkLst>
            <pc:docMk/>
            <pc:sldMk cId="2096356292" sldId="271"/>
            <ac:spMk id="7" creationId="{89BA9AB0-8F0E-4B44-99EC-C01C69B579DC}"/>
          </ac:spMkLst>
        </pc:spChg>
        <pc:spChg chg="del">
          <ac:chgData name="Eirini Gkotsi" userId="5c7c14db-6e4f-40df-9989-e03c0d12dcf5" providerId="ADAL" clId="{B2AA5560-C227-4E09-BF99-8F95FF027154}" dt="2020-11-10T21:27:10.975" v="6764" actId="26606"/>
          <ac:spMkLst>
            <pc:docMk/>
            <pc:sldMk cId="2096356292" sldId="271"/>
            <ac:spMk id="8" creationId="{23962611-DFD5-4092-AAFD-559E3DFCE2C9}"/>
          </ac:spMkLst>
        </pc:spChg>
        <pc:spChg chg="add del mod">
          <ac:chgData name="Eirini Gkotsi" userId="5c7c14db-6e4f-40df-9989-e03c0d12dcf5" providerId="ADAL" clId="{B2AA5560-C227-4E09-BF99-8F95FF027154}" dt="2020-11-10T21:26:48.016" v="6760" actId="478"/>
          <ac:spMkLst>
            <pc:docMk/>
            <pc:sldMk cId="2096356292" sldId="271"/>
            <ac:spMk id="12" creationId="{96FD7C4A-65D5-41FC-A005-3252B8BCF51D}"/>
          </ac:spMkLst>
        </pc:spChg>
        <pc:spChg chg="del">
          <ac:chgData name="Eirini Gkotsi" userId="5c7c14db-6e4f-40df-9989-e03c0d12dcf5" providerId="ADAL" clId="{B2AA5560-C227-4E09-BF99-8F95FF027154}" dt="2020-11-10T21:27:04.042" v="6762" actId="478"/>
          <ac:spMkLst>
            <pc:docMk/>
            <pc:sldMk cId="2096356292" sldId="271"/>
            <ac:spMk id="13" creationId="{5B77AF4F-A744-41CE-B3B4-0C85C9B1E95B}"/>
          </ac:spMkLst>
        </pc:spChg>
        <pc:spChg chg="add del">
          <ac:chgData name="Eirini Gkotsi" userId="5c7c14db-6e4f-40df-9989-e03c0d12dcf5" providerId="ADAL" clId="{B2AA5560-C227-4E09-BF99-8F95FF027154}" dt="2020-11-10T21:37:42.122" v="6828" actId="26606"/>
          <ac:spMkLst>
            <pc:docMk/>
            <pc:sldMk cId="2096356292" sldId="271"/>
            <ac:spMk id="14" creationId="{57845966-6EFC-468A-9CC7-BAB4B95854E7}"/>
          </ac:spMkLst>
        </pc:spChg>
        <pc:spChg chg="add del">
          <ac:chgData name="Eirini Gkotsi" userId="5c7c14db-6e4f-40df-9989-e03c0d12dcf5" providerId="ADAL" clId="{B2AA5560-C227-4E09-BF99-8F95FF027154}" dt="2020-11-10T21:37:42.122" v="6828" actId="26606"/>
          <ac:spMkLst>
            <pc:docMk/>
            <pc:sldMk cId="2096356292" sldId="271"/>
            <ac:spMk id="19" creationId="{ADAD1991-FFD1-4E94-ABAB-7560D33008E4}"/>
          </ac:spMkLst>
        </pc:spChg>
        <pc:spChg chg="del mod">
          <ac:chgData name="Eirini Gkotsi" userId="5c7c14db-6e4f-40df-9989-e03c0d12dcf5" providerId="ADAL" clId="{B2AA5560-C227-4E09-BF99-8F95FF027154}" dt="2020-11-10T21:26:13.404" v="6751" actId="478"/>
          <ac:spMkLst>
            <pc:docMk/>
            <pc:sldMk cId="2096356292" sldId="271"/>
            <ac:spMk id="22" creationId="{709BC04C-5C05-4297-A839-97F2578C62F3}"/>
          </ac:spMkLst>
        </pc:spChg>
        <pc:spChg chg="add mod">
          <ac:chgData name="Eirini Gkotsi" userId="5c7c14db-6e4f-40df-9989-e03c0d12dcf5" providerId="ADAL" clId="{B2AA5560-C227-4E09-BF99-8F95FF027154}" dt="2020-11-10T21:38:07.980" v="6833" actId="20577"/>
          <ac:spMkLst>
            <pc:docMk/>
            <pc:sldMk cId="2096356292" sldId="271"/>
            <ac:spMk id="24" creationId="{0A1807C3-BFB7-4F8B-92B1-2AB82572FB25}"/>
          </ac:spMkLst>
        </pc:spChg>
        <pc:spChg chg="add del mod">
          <ac:chgData name="Eirini Gkotsi" userId="5c7c14db-6e4f-40df-9989-e03c0d12dcf5" providerId="ADAL" clId="{B2AA5560-C227-4E09-BF99-8F95FF027154}" dt="2020-11-10T21:37:49.074" v="6830"/>
          <ac:spMkLst>
            <pc:docMk/>
            <pc:sldMk cId="2096356292" sldId="271"/>
            <ac:spMk id="25" creationId="{18940FE8-D9A6-4E9E-B475-9A8EC91257E9}"/>
          </ac:spMkLst>
        </pc:spChg>
        <pc:spChg chg="add del mod">
          <ac:chgData name="Eirini Gkotsi" userId="5c7c14db-6e4f-40df-9989-e03c0d12dcf5" providerId="ADAL" clId="{B2AA5560-C227-4E09-BF99-8F95FF027154}" dt="2020-11-10T21:31:44.043" v="6794" actId="478"/>
          <ac:spMkLst>
            <pc:docMk/>
            <pc:sldMk cId="2096356292" sldId="271"/>
            <ac:spMk id="32" creationId="{A814EB18-7EF4-463A-B03A-C2921DF743D1}"/>
          </ac:spMkLst>
        </pc:spChg>
        <pc:spChg chg="add del mod">
          <ac:chgData name="Eirini Gkotsi" userId="5c7c14db-6e4f-40df-9989-e03c0d12dcf5" providerId="ADAL" clId="{B2AA5560-C227-4E09-BF99-8F95FF027154}" dt="2020-11-10T21:31:47.444" v="6795" actId="478"/>
          <ac:spMkLst>
            <pc:docMk/>
            <pc:sldMk cId="2096356292" sldId="271"/>
            <ac:spMk id="34" creationId="{7A756856-EDFB-4AC3-BA31-CBEC7FBC717B}"/>
          </ac:spMkLst>
        </pc:spChg>
        <pc:spChg chg="add">
          <ac:chgData name="Eirini Gkotsi" userId="5c7c14db-6e4f-40df-9989-e03c0d12dcf5" providerId="ADAL" clId="{B2AA5560-C227-4E09-BF99-8F95FF027154}" dt="2020-11-10T21:37:42.122" v="6828" actId="26606"/>
          <ac:spMkLst>
            <pc:docMk/>
            <pc:sldMk cId="2096356292" sldId="271"/>
            <ac:spMk id="35" creationId="{7ADD6C35-4B10-4BFC-BAD6-56B49A790F4B}"/>
          </ac:spMkLst>
        </pc:spChg>
        <pc:spChg chg="add mod">
          <ac:chgData name="Eirini Gkotsi" userId="5c7c14db-6e4f-40df-9989-e03c0d12dcf5" providerId="ADAL" clId="{B2AA5560-C227-4E09-BF99-8F95FF027154}" dt="2020-11-11T18:38:44.169" v="9972" actId="255"/>
          <ac:spMkLst>
            <pc:docMk/>
            <pc:sldMk cId="2096356292" sldId="271"/>
            <ac:spMk id="49" creationId="{AD4AE30F-0B2F-4D90-B802-310BA65B0766}"/>
          </ac:spMkLst>
        </pc:spChg>
        <pc:spChg chg="add mod">
          <ac:chgData name="Eirini Gkotsi" userId="5c7c14db-6e4f-40df-9989-e03c0d12dcf5" providerId="ADAL" clId="{B2AA5560-C227-4E09-BF99-8F95FF027154}" dt="2020-11-10T21:40:00.202" v="6848" actId="1076"/>
          <ac:spMkLst>
            <pc:docMk/>
            <pc:sldMk cId="2096356292" sldId="271"/>
            <ac:spMk id="50" creationId="{61998DFA-316B-4999-812A-399C88518133}"/>
          </ac:spMkLst>
        </pc:spChg>
        <pc:grpChg chg="add">
          <ac:chgData name="Eirini Gkotsi" userId="5c7c14db-6e4f-40df-9989-e03c0d12dcf5" providerId="ADAL" clId="{B2AA5560-C227-4E09-BF99-8F95FF027154}" dt="2020-11-10T21:37:42.122" v="6828" actId="26606"/>
          <ac:grpSpMkLst>
            <pc:docMk/>
            <pc:sldMk cId="2096356292" sldId="271"/>
            <ac:grpSpMk id="37" creationId="{32AFDD1C-2418-460A-B0D3-EEF55EC823F5}"/>
          </ac:grpSpMkLst>
        </pc:grpChg>
        <pc:grpChg chg="add">
          <ac:chgData name="Eirini Gkotsi" userId="5c7c14db-6e4f-40df-9989-e03c0d12dcf5" providerId="ADAL" clId="{B2AA5560-C227-4E09-BF99-8F95FF027154}" dt="2020-11-10T21:37:42.122" v="6828" actId="26606"/>
          <ac:grpSpMkLst>
            <pc:docMk/>
            <pc:sldMk cId="2096356292" sldId="271"/>
            <ac:grpSpMk id="43" creationId="{61D22245-3D67-419C-A6B5-DD0EB0D83990}"/>
          </ac:grpSpMkLst>
        </pc:grpChg>
        <pc:picChg chg="del">
          <ac:chgData name="Eirini Gkotsi" userId="5c7c14db-6e4f-40df-9989-e03c0d12dcf5" providerId="ADAL" clId="{B2AA5560-C227-4E09-BF99-8F95FF027154}" dt="2020-11-10T21:26:01.113" v="6745" actId="478"/>
          <ac:picMkLst>
            <pc:docMk/>
            <pc:sldMk cId="2096356292" sldId="271"/>
            <ac:picMk id="5" creationId="{7D9C5C6B-B215-48B2-AF0D-57EA69BBA3BA}"/>
          </ac:picMkLst>
        </pc:picChg>
        <pc:picChg chg="mod ord">
          <ac:chgData name="Eirini Gkotsi" userId="5c7c14db-6e4f-40df-9989-e03c0d12dcf5" providerId="ADAL" clId="{B2AA5560-C227-4E09-BF99-8F95FF027154}" dt="2020-11-10T21:37:42.122" v="6828" actId="26606"/>
          <ac:picMkLst>
            <pc:docMk/>
            <pc:sldMk cId="2096356292" sldId="271"/>
            <ac:picMk id="6" creationId="{B55CC632-CEFA-44A8-BDFE-04BD6B14F84C}"/>
          </ac:picMkLst>
        </pc:picChg>
        <pc:picChg chg="del">
          <ac:chgData name="Eirini Gkotsi" userId="5c7c14db-6e4f-40df-9989-e03c0d12dcf5" providerId="ADAL" clId="{B2AA5560-C227-4E09-BF99-8F95FF027154}" dt="2020-11-10T21:27:10.975" v="6764" actId="26606"/>
          <ac:picMkLst>
            <pc:docMk/>
            <pc:sldMk cId="2096356292" sldId="271"/>
            <ac:picMk id="10" creationId="{2270F1FA-0425-408F-9861-80BF5AFB276D}"/>
          </ac:picMkLst>
        </pc:picChg>
        <pc:picChg chg="del">
          <ac:chgData name="Eirini Gkotsi" userId="5c7c14db-6e4f-40df-9989-e03c0d12dcf5" providerId="ADAL" clId="{B2AA5560-C227-4E09-BF99-8F95FF027154}" dt="2020-11-10T21:26:07.254" v="6747" actId="478"/>
          <ac:picMkLst>
            <pc:docMk/>
            <pc:sldMk cId="2096356292" sldId="271"/>
            <ac:picMk id="11" creationId="{5754468C-8CE1-4DCE-A1F8-1167329F7AA8}"/>
          </ac:picMkLst>
        </pc:picChg>
        <pc:picChg chg="del">
          <ac:chgData name="Eirini Gkotsi" userId="5c7c14db-6e4f-40df-9989-e03c0d12dcf5" providerId="ADAL" clId="{B2AA5560-C227-4E09-BF99-8F95FF027154}" dt="2020-11-10T21:26:03.836" v="6746" actId="478"/>
          <ac:picMkLst>
            <pc:docMk/>
            <pc:sldMk cId="2096356292" sldId="271"/>
            <ac:picMk id="15" creationId="{7CC32A4D-DACA-47EE-AE14-6739355031C1}"/>
          </ac:picMkLst>
        </pc:picChg>
        <pc:picChg chg="add del">
          <ac:chgData name="Eirini Gkotsi" userId="5c7c14db-6e4f-40df-9989-e03c0d12dcf5" providerId="ADAL" clId="{B2AA5560-C227-4E09-BF99-8F95FF027154}" dt="2020-11-10T21:37:42.122" v="6828" actId="26606"/>
          <ac:picMkLst>
            <pc:docMk/>
            <pc:sldMk cId="2096356292" sldId="271"/>
            <ac:picMk id="17" creationId="{75554383-98AF-4A47-BB65-705FAAA4BE6A}"/>
          </ac:picMkLst>
        </pc:picChg>
        <pc:picChg chg="del mod">
          <ac:chgData name="Eirini Gkotsi" userId="5c7c14db-6e4f-40df-9989-e03c0d12dcf5" providerId="ADAL" clId="{B2AA5560-C227-4E09-BF99-8F95FF027154}" dt="2020-11-10T21:27:06.128" v="6763" actId="478"/>
          <ac:picMkLst>
            <pc:docMk/>
            <pc:sldMk cId="2096356292" sldId="271"/>
            <ac:picMk id="18" creationId="{321F690E-0082-4225-87C7-9EE9B80592CC}"/>
          </ac:picMkLst>
        </pc:picChg>
        <pc:picChg chg="del">
          <ac:chgData name="Eirini Gkotsi" userId="5c7c14db-6e4f-40df-9989-e03c0d12dcf5" providerId="ADAL" clId="{B2AA5560-C227-4E09-BF99-8F95FF027154}" dt="2020-11-10T21:26:14.260" v="6752" actId="478"/>
          <ac:picMkLst>
            <pc:docMk/>
            <pc:sldMk cId="2096356292" sldId="271"/>
            <ac:picMk id="23" creationId="{896C4D61-3017-494B-8776-D5786122C6D3}"/>
          </ac:picMkLst>
        </pc:picChg>
        <pc:picChg chg="add del mod">
          <ac:chgData name="Eirini Gkotsi" userId="5c7c14db-6e4f-40df-9989-e03c0d12dcf5" providerId="ADAL" clId="{B2AA5560-C227-4E09-BF99-8F95FF027154}" dt="2020-11-10T21:29:02.484" v="6778" actId="478"/>
          <ac:picMkLst>
            <pc:docMk/>
            <pc:sldMk cId="2096356292" sldId="271"/>
            <ac:picMk id="26" creationId="{37591973-03FE-4BD3-AD5C-6E98B41E3938}"/>
          </ac:picMkLst>
        </pc:picChg>
        <pc:picChg chg="add mod">
          <ac:chgData name="Eirini Gkotsi" userId="5c7c14db-6e4f-40df-9989-e03c0d12dcf5" providerId="ADAL" clId="{B2AA5560-C227-4E09-BF99-8F95FF027154}" dt="2020-11-10T21:29:58.492" v="6784" actId="1076"/>
          <ac:picMkLst>
            <pc:docMk/>
            <pc:sldMk cId="2096356292" sldId="271"/>
            <ac:picMk id="28" creationId="{550DFDF4-1DAE-436E-8968-834DA113692C}"/>
          </ac:picMkLst>
        </pc:picChg>
        <pc:picChg chg="add mod ord">
          <ac:chgData name="Eirini Gkotsi" userId="5c7c14db-6e4f-40df-9989-e03c0d12dcf5" providerId="ADAL" clId="{B2AA5560-C227-4E09-BF99-8F95FF027154}" dt="2020-11-10T21:38:20.749" v="6834" actId="1076"/>
          <ac:picMkLst>
            <pc:docMk/>
            <pc:sldMk cId="2096356292" sldId="271"/>
            <ac:picMk id="30" creationId="{0A6A01CA-3808-4FAB-8B23-8822B5D0F078}"/>
          </ac:picMkLst>
        </pc:picChg>
      </pc:sldChg>
      <pc:sldChg chg="addSp delSp modSp add mod">
        <pc:chgData name="Eirini Gkotsi" userId="5c7c14db-6e4f-40df-9989-e03c0d12dcf5" providerId="ADAL" clId="{B2AA5560-C227-4E09-BF99-8F95FF027154}" dt="2020-11-11T18:38:18.995" v="9970" actId="255"/>
        <pc:sldMkLst>
          <pc:docMk/>
          <pc:sldMk cId="2033242693" sldId="272"/>
        </pc:sldMkLst>
        <pc:spChg chg="del">
          <ac:chgData name="Eirini Gkotsi" userId="5c7c14db-6e4f-40df-9989-e03c0d12dcf5" providerId="ADAL" clId="{B2AA5560-C227-4E09-BF99-8F95FF027154}" dt="2020-11-10T21:32:34.121" v="6800" actId="26606"/>
          <ac:spMkLst>
            <pc:docMk/>
            <pc:sldMk cId="2033242693" sldId="272"/>
            <ac:spMk id="14" creationId="{57845966-6EFC-468A-9CC7-BAB4B95854E7}"/>
          </ac:spMkLst>
        </pc:spChg>
        <pc:spChg chg="add mod">
          <ac:chgData name="Eirini Gkotsi" userId="5c7c14db-6e4f-40df-9989-e03c0d12dcf5" providerId="ADAL" clId="{B2AA5560-C227-4E09-BF99-8F95FF027154}" dt="2020-11-10T21:39:34.350" v="6846" actId="1076"/>
          <ac:spMkLst>
            <pc:docMk/>
            <pc:sldMk cId="2033242693" sldId="272"/>
            <ac:spMk id="15" creationId="{7F6F7FF9-6920-464F-B347-3DC33F591695}"/>
          </ac:spMkLst>
        </pc:spChg>
        <pc:spChg chg="del">
          <ac:chgData name="Eirini Gkotsi" userId="5c7c14db-6e4f-40df-9989-e03c0d12dcf5" providerId="ADAL" clId="{B2AA5560-C227-4E09-BF99-8F95FF027154}" dt="2020-11-10T21:32:34.121" v="6800" actId="26606"/>
          <ac:spMkLst>
            <pc:docMk/>
            <pc:sldMk cId="2033242693" sldId="272"/>
            <ac:spMk id="19" creationId="{ADAD1991-FFD1-4E94-ABAB-7560D33008E4}"/>
          </ac:spMkLst>
        </pc:spChg>
        <pc:spChg chg="mod">
          <ac:chgData name="Eirini Gkotsi" userId="5c7c14db-6e4f-40df-9989-e03c0d12dcf5" providerId="ADAL" clId="{B2AA5560-C227-4E09-BF99-8F95FF027154}" dt="2020-11-11T18:38:18.995" v="9970" actId="255"/>
          <ac:spMkLst>
            <pc:docMk/>
            <pc:sldMk cId="2033242693" sldId="272"/>
            <ac:spMk id="24" creationId="{0A1807C3-BFB7-4F8B-92B1-2AB82572FB25}"/>
          </ac:spMkLst>
        </pc:spChg>
        <pc:spChg chg="del mod">
          <ac:chgData name="Eirini Gkotsi" userId="5c7c14db-6e4f-40df-9989-e03c0d12dcf5" providerId="ADAL" clId="{B2AA5560-C227-4E09-BF99-8F95FF027154}" dt="2020-11-10T21:32:26.059" v="6799" actId="478"/>
          <ac:spMkLst>
            <pc:docMk/>
            <pc:sldMk cId="2033242693" sldId="272"/>
            <ac:spMk id="25" creationId="{18940FE8-D9A6-4E9E-B475-9A8EC91257E9}"/>
          </ac:spMkLst>
        </pc:spChg>
        <pc:spChg chg="add">
          <ac:chgData name="Eirini Gkotsi" userId="5c7c14db-6e4f-40df-9989-e03c0d12dcf5" providerId="ADAL" clId="{B2AA5560-C227-4E09-BF99-8F95FF027154}" dt="2020-11-10T21:32:34.121" v="6800" actId="26606"/>
          <ac:spMkLst>
            <pc:docMk/>
            <pc:sldMk cId="2033242693" sldId="272"/>
            <ac:spMk id="35" creationId="{C9F26692-F12A-4F9E-9C6D-FABE9A277FD3}"/>
          </ac:spMkLst>
        </pc:spChg>
        <pc:spChg chg="add">
          <ac:chgData name="Eirini Gkotsi" userId="5c7c14db-6e4f-40df-9989-e03c0d12dcf5" providerId="ADAL" clId="{B2AA5560-C227-4E09-BF99-8F95FF027154}" dt="2020-11-10T21:32:34.121" v="6800" actId="26606"/>
          <ac:spMkLst>
            <pc:docMk/>
            <pc:sldMk cId="2033242693" sldId="272"/>
            <ac:spMk id="39" creationId="{6BFB173A-5EF2-43F4-B3BB-6EA1975FAB85}"/>
          </ac:spMkLst>
        </pc:spChg>
        <pc:spChg chg="add">
          <ac:chgData name="Eirini Gkotsi" userId="5c7c14db-6e4f-40df-9989-e03c0d12dcf5" providerId="ADAL" clId="{B2AA5560-C227-4E09-BF99-8F95FF027154}" dt="2020-11-10T21:32:34.121" v="6800" actId="26606"/>
          <ac:spMkLst>
            <pc:docMk/>
            <pc:sldMk cId="2033242693" sldId="272"/>
            <ac:spMk id="41" creationId="{726FC37F-1DE8-4A19-A1DE-0A2176ED8DD0}"/>
          </ac:spMkLst>
        </pc:spChg>
        <pc:picChg chg="add del mod">
          <ac:chgData name="Eirini Gkotsi" userId="5c7c14db-6e4f-40df-9989-e03c0d12dcf5" providerId="ADAL" clId="{B2AA5560-C227-4E09-BF99-8F95FF027154}" dt="2020-11-10T22:33:17.027" v="8464" actId="478"/>
          <ac:picMkLst>
            <pc:docMk/>
            <pc:sldMk cId="2033242693" sldId="272"/>
            <ac:picMk id="4" creationId="{599895F7-FE51-4BD6-9D47-BF1B8B6BA8E2}"/>
          </ac:picMkLst>
        </pc:picChg>
        <pc:picChg chg="mod ord">
          <ac:chgData name="Eirini Gkotsi" userId="5c7c14db-6e4f-40df-9989-e03c0d12dcf5" providerId="ADAL" clId="{B2AA5560-C227-4E09-BF99-8F95FF027154}" dt="2020-11-10T21:32:34.121" v="6800" actId="26606"/>
          <ac:picMkLst>
            <pc:docMk/>
            <pc:sldMk cId="2033242693" sldId="272"/>
            <ac:picMk id="6" creationId="{B55CC632-CEFA-44A8-BDFE-04BD6B14F84C}"/>
          </ac:picMkLst>
        </pc:picChg>
        <pc:picChg chg="add del mod">
          <ac:chgData name="Eirini Gkotsi" userId="5c7c14db-6e4f-40df-9989-e03c0d12dcf5" providerId="ADAL" clId="{B2AA5560-C227-4E09-BF99-8F95FF027154}" dt="2020-11-10T22:33:15.921" v="8463" actId="478"/>
          <ac:picMkLst>
            <pc:docMk/>
            <pc:sldMk cId="2033242693" sldId="272"/>
            <ac:picMk id="7" creationId="{0D4941ED-D1F7-46F5-BDA2-774DF9ECF046}"/>
          </ac:picMkLst>
        </pc:picChg>
        <pc:picChg chg="add del mod">
          <ac:chgData name="Eirini Gkotsi" userId="5c7c14db-6e4f-40df-9989-e03c0d12dcf5" providerId="ADAL" clId="{B2AA5560-C227-4E09-BF99-8F95FF027154}" dt="2020-11-10T22:33:03.117" v="8459" actId="478"/>
          <ac:picMkLst>
            <pc:docMk/>
            <pc:sldMk cId="2033242693" sldId="272"/>
            <ac:picMk id="8" creationId="{AE3DB42A-A444-4933-8F2C-B065B00D058C}"/>
          </ac:picMkLst>
        </pc:picChg>
        <pc:picChg chg="del">
          <ac:chgData name="Eirini Gkotsi" userId="5c7c14db-6e4f-40df-9989-e03c0d12dcf5" providerId="ADAL" clId="{B2AA5560-C227-4E09-BF99-8F95FF027154}" dt="2020-11-10T21:32:34.121" v="6800" actId="26606"/>
          <ac:picMkLst>
            <pc:docMk/>
            <pc:sldMk cId="2033242693" sldId="272"/>
            <ac:picMk id="17" creationId="{75554383-98AF-4A47-BB65-705FAAA4BE6A}"/>
          </ac:picMkLst>
        </pc:picChg>
        <pc:picChg chg="ord">
          <ac:chgData name="Eirini Gkotsi" userId="5c7c14db-6e4f-40df-9989-e03c0d12dcf5" providerId="ADAL" clId="{B2AA5560-C227-4E09-BF99-8F95FF027154}" dt="2020-11-10T21:32:34.121" v="6800" actId="26606"/>
          <ac:picMkLst>
            <pc:docMk/>
            <pc:sldMk cId="2033242693" sldId="272"/>
            <ac:picMk id="28" creationId="{550DFDF4-1DAE-436E-8968-834DA113692C}"/>
          </ac:picMkLst>
        </pc:picChg>
        <pc:picChg chg="mod">
          <ac:chgData name="Eirini Gkotsi" userId="5c7c14db-6e4f-40df-9989-e03c0d12dcf5" providerId="ADAL" clId="{B2AA5560-C227-4E09-BF99-8F95FF027154}" dt="2020-11-10T21:32:53.175" v="6801" actId="1076"/>
          <ac:picMkLst>
            <pc:docMk/>
            <pc:sldMk cId="2033242693" sldId="272"/>
            <ac:picMk id="30" creationId="{0A6A01CA-3808-4FAB-8B23-8822B5D0F078}"/>
          </ac:picMkLst>
        </pc:picChg>
        <pc:picChg chg="add">
          <ac:chgData name="Eirini Gkotsi" userId="5c7c14db-6e4f-40df-9989-e03c0d12dcf5" providerId="ADAL" clId="{B2AA5560-C227-4E09-BF99-8F95FF027154}" dt="2020-11-10T21:32:34.121" v="6800" actId="26606"/>
          <ac:picMkLst>
            <pc:docMk/>
            <pc:sldMk cId="2033242693" sldId="272"/>
            <ac:picMk id="37" creationId="{19BDF44E-531A-4177-A2D6-2D2310D05830}"/>
          </ac:picMkLst>
        </pc:picChg>
        <pc:picChg chg="add mod">
          <ac:chgData name="Eirini Gkotsi" userId="5c7c14db-6e4f-40df-9989-e03c0d12dcf5" providerId="ADAL" clId="{B2AA5560-C227-4E09-BF99-8F95FF027154}" dt="2020-11-10T22:33:14.281" v="8462" actId="1076"/>
          <ac:picMkLst>
            <pc:docMk/>
            <pc:sldMk cId="2033242693" sldId="272"/>
            <ac:picMk id="2050" creationId="{8EF2A9CE-1BD5-4D84-A34B-28D1DBACF0F5}"/>
          </ac:picMkLst>
        </pc:picChg>
      </pc:sldChg>
      <pc:sldChg chg="addSp delSp modSp add del mod ord">
        <pc:chgData name="Eirini Gkotsi" userId="5c7c14db-6e4f-40df-9989-e03c0d12dcf5" providerId="ADAL" clId="{B2AA5560-C227-4E09-BF99-8F95FF027154}" dt="2020-11-10T21:42:55.149" v="6872" actId="47"/>
        <pc:sldMkLst>
          <pc:docMk/>
          <pc:sldMk cId="77928767" sldId="273"/>
        </pc:sldMkLst>
        <pc:spChg chg="add mod">
          <ac:chgData name="Eirini Gkotsi" userId="5c7c14db-6e4f-40df-9989-e03c0d12dcf5" providerId="ADAL" clId="{B2AA5560-C227-4E09-BF99-8F95FF027154}" dt="2020-11-10T21:41:55.582" v="6868" actId="20577"/>
          <ac:spMkLst>
            <pc:docMk/>
            <pc:sldMk cId="77928767" sldId="273"/>
            <ac:spMk id="14" creationId="{75F05CD5-4C76-43A4-91BC-8763EE046A71}"/>
          </ac:spMkLst>
        </pc:spChg>
        <pc:spChg chg="del mod">
          <ac:chgData name="Eirini Gkotsi" userId="5c7c14db-6e4f-40df-9989-e03c0d12dcf5" providerId="ADAL" clId="{B2AA5560-C227-4E09-BF99-8F95FF027154}" dt="2020-11-10T21:41:29.342" v="6863"/>
          <ac:spMkLst>
            <pc:docMk/>
            <pc:sldMk cId="77928767" sldId="273"/>
            <ac:spMk id="15" creationId="{7F6F7FF9-6920-464F-B347-3DC33F591695}"/>
          </ac:spMkLst>
        </pc:spChg>
        <pc:spChg chg="mod">
          <ac:chgData name="Eirini Gkotsi" userId="5c7c14db-6e4f-40df-9989-e03c0d12dcf5" providerId="ADAL" clId="{B2AA5560-C227-4E09-BF99-8F95FF027154}" dt="2020-11-10T21:41:25.080" v="6861" actId="27636"/>
          <ac:spMkLst>
            <pc:docMk/>
            <pc:sldMk cId="77928767" sldId="273"/>
            <ac:spMk id="24" creationId="{0A1807C3-BFB7-4F8B-92B1-2AB82572FB25}"/>
          </ac:spMkLst>
        </pc:spChg>
        <pc:picChg chg="del">
          <ac:chgData name="Eirini Gkotsi" userId="5c7c14db-6e4f-40df-9989-e03c0d12dcf5" providerId="ADAL" clId="{B2AA5560-C227-4E09-BF99-8F95FF027154}" dt="2020-11-10T21:41:08.210" v="6855" actId="478"/>
          <ac:picMkLst>
            <pc:docMk/>
            <pc:sldMk cId="77928767" sldId="273"/>
            <ac:picMk id="4" creationId="{599895F7-FE51-4BD6-9D47-BF1B8B6BA8E2}"/>
          </ac:picMkLst>
        </pc:picChg>
        <pc:picChg chg="del">
          <ac:chgData name="Eirini Gkotsi" userId="5c7c14db-6e4f-40df-9989-e03c0d12dcf5" providerId="ADAL" clId="{B2AA5560-C227-4E09-BF99-8F95FF027154}" dt="2020-11-10T21:41:07.570" v="6854" actId="478"/>
          <ac:picMkLst>
            <pc:docMk/>
            <pc:sldMk cId="77928767" sldId="273"/>
            <ac:picMk id="7" creationId="{0D4941ED-D1F7-46F5-BDA2-774DF9ECF046}"/>
          </ac:picMkLst>
        </pc:picChg>
      </pc:sldChg>
      <pc:sldChg chg="delSp add del mod">
        <pc:chgData name="Eirini Gkotsi" userId="5c7c14db-6e4f-40df-9989-e03c0d12dcf5" providerId="ADAL" clId="{B2AA5560-C227-4E09-BF99-8F95FF027154}" dt="2020-11-10T21:36:38.188" v="6826" actId="47"/>
        <pc:sldMkLst>
          <pc:docMk/>
          <pc:sldMk cId="2220956308" sldId="273"/>
        </pc:sldMkLst>
        <pc:picChg chg="del">
          <ac:chgData name="Eirini Gkotsi" userId="5c7c14db-6e4f-40df-9989-e03c0d12dcf5" providerId="ADAL" clId="{B2AA5560-C227-4E09-BF99-8F95FF027154}" dt="2020-11-10T21:36:30.055" v="6825" actId="478"/>
          <ac:picMkLst>
            <pc:docMk/>
            <pc:sldMk cId="2220956308" sldId="273"/>
            <ac:picMk id="4" creationId="{599895F7-FE51-4BD6-9D47-BF1B8B6BA8E2}"/>
          </ac:picMkLst>
        </pc:picChg>
        <pc:picChg chg="del">
          <ac:chgData name="Eirini Gkotsi" userId="5c7c14db-6e4f-40df-9989-e03c0d12dcf5" providerId="ADAL" clId="{B2AA5560-C227-4E09-BF99-8F95FF027154}" dt="2020-11-10T21:36:27.788" v="6824" actId="478"/>
          <ac:picMkLst>
            <pc:docMk/>
            <pc:sldMk cId="2220956308" sldId="273"/>
            <ac:picMk id="7" creationId="{0D4941ED-D1F7-46F5-BDA2-774DF9ECF046}"/>
          </ac:picMkLst>
        </pc:picChg>
      </pc:sldChg>
      <pc:sldChg chg="addSp delSp modSp add mod">
        <pc:chgData name="Eirini Gkotsi" userId="5c7c14db-6e4f-40df-9989-e03c0d12dcf5" providerId="ADAL" clId="{B2AA5560-C227-4E09-BF99-8F95FF027154}" dt="2020-11-11T18:39:40.024" v="9989" actId="20577"/>
        <pc:sldMkLst>
          <pc:docMk/>
          <pc:sldMk cId="3394568748" sldId="274"/>
        </pc:sldMkLst>
        <pc:spChg chg="add mod">
          <ac:chgData name="Eirini Gkotsi" userId="5c7c14db-6e4f-40df-9989-e03c0d12dcf5" providerId="ADAL" clId="{B2AA5560-C227-4E09-BF99-8F95FF027154}" dt="2020-11-11T18:39:40.024" v="9989" actId="20577"/>
          <ac:spMkLst>
            <pc:docMk/>
            <pc:sldMk cId="3394568748" sldId="274"/>
            <ac:spMk id="12" creationId="{708E0866-5E8E-4623-A95E-5129D9BF3721}"/>
          </ac:spMkLst>
        </pc:spChg>
        <pc:spChg chg="mod">
          <ac:chgData name="Eirini Gkotsi" userId="5c7c14db-6e4f-40df-9989-e03c0d12dcf5" providerId="ADAL" clId="{B2AA5560-C227-4E09-BF99-8F95FF027154}" dt="2020-11-11T18:39:35.092" v="9986" actId="1076"/>
          <ac:spMkLst>
            <pc:docMk/>
            <pc:sldMk cId="3394568748" sldId="274"/>
            <ac:spMk id="14" creationId="{75F05CD5-4C76-43A4-91BC-8763EE046A71}"/>
          </ac:spMkLst>
        </pc:spChg>
        <pc:spChg chg="del mod">
          <ac:chgData name="Eirini Gkotsi" userId="5c7c14db-6e4f-40df-9989-e03c0d12dcf5" providerId="ADAL" clId="{B2AA5560-C227-4E09-BF99-8F95FF027154}" dt="2020-11-11T18:39:29.290" v="9985" actId="478"/>
          <ac:spMkLst>
            <pc:docMk/>
            <pc:sldMk cId="3394568748" sldId="274"/>
            <ac:spMk id="24" creationId="{0A1807C3-BFB7-4F8B-92B1-2AB82572FB25}"/>
          </ac:spMkLst>
        </pc:spChg>
        <pc:spChg chg="del">
          <ac:chgData name="Eirini Gkotsi" userId="5c7c14db-6e4f-40df-9989-e03c0d12dcf5" providerId="ADAL" clId="{B2AA5560-C227-4E09-BF99-8F95FF027154}" dt="2020-11-10T21:42:38.029" v="6871" actId="26606"/>
          <ac:spMkLst>
            <pc:docMk/>
            <pc:sldMk cId="3394568748" sldId="274"/>
            <ac:spMk id="35" creationId="{C9F26692-F12A-4F9E-9C6D-FABE9A277FD3}"/>
          </ac:spMkLst>
        </pc:spChg>
        <pc:spChg chg="del">
          <ac:chgData name="Eirini Gkotsi" userId="5c7c14db-6e4f-40df-9989-e03c0d12dcf5" providerId="ADAL" clId="{B2AA5560-C227-4E09-BF99-8F95FF027154}" dt="2020-11-10T21:42:38.029" v="6871" actId="26606"/>
          <ac:spMkLst>
            <pc:docMk/>
            <pc:sldMk cId="3394568748" sldId="274"/>
            <ac:spMk id="39" creationId="{6BFB173A-5EF2-43F4-B3BB-6EA1975FAB85}"/>
          </ac:spMkLst>
        </pc:spChg>
        <pc:spChg chg="del">
          <ac:chgData name="Eirini Gkotsi" userId="5c7c14db-6e4f-40df-9989-e03c0d12dcf5" providerId="ADAL" clId="{B2AA5560-C227-4E09-BF99-8F95FF027154}" dt="2020-11-10T21:42:38.029" v="6871" actId="26606"/>
          <ac:spMkLst>
            <pc:docMk/>
            <pc:sldMk cId="3394568748" sldId="274"/>
            <ac:spMk id="41" creationId="{726FC37F-1DE8-4A19-A1DE-0A2176ED8DD0}"/>
          </ac:spMkLst>
        </pc:spChg>
        <pc:spChg chg="add">
          <ac:chgData name="Eirini Gkotsi" userId="5c7c14db-6e4f-40df-9989-e03c0d12dcf5" providerId="ADAL" clId="{B2AA5560-C227-4E09-BF99-8F95FF027154}" dt="2020-11-10T21:42:38.029" v="6871" actId="26606"/>
          <ac:spMkLst>
            <pc:docMk/>
            <pc:sldMk cId="3394568748" sldId="274"/>
            <ac:spMk id="46" creationId="{7D8E67F2-F753-4E06-8229-4970A6725835}"/>
          </ac:spMkLst>
        </pc:spChg>
        <pc:spChg chg="add">
          <ac:chgData name="Eirini Gkotsi" userId="5c7c14db-6e4f-40df-9989-e03c0d12dcf5" providerId="ADAL" clId="{B2AA5560-C227-4E09-BF99-8F95FF027154}" dt="2020-11-10T21:42:38.029" v="6871" actId="26606"/>
          <ac:spMkLst>
            <pc:docMk/>
            <pc:sldMk cId="3394568748" sldId="274"/>
            <ac:spMk id="50" creationId="{007B8288-68CC-4847-8419-CF535B6B7EEA}"/>
          </ac:spMkLst>
        </pc:spChg>
        <pc:spChg chg="add">
          <ac:chgData name="Eirini Gkotsi" userId="5c7c14db-6e4f-40df-9989-e03c0d12dcf5" providerId="ADAL" clId="{B2AA5560-C227-4E09-BF99-8F95FF027154}" dt="2020-11-10T21:42:38.029" v="6871" actId="26606"/>
          <ac:spMkLst>
            <pc:docMk/>
            <pc:sldMk cId="3394568748" sldId="274"/>
            <ac:spMk id="52" creationId="{32BA8EA8-C1B6-4309-B674-F9F399B96288}"/>
          </ac:spMkLst>
        </pc:spChg>
        <pc:picChg chg="mod">
          <ac:chgData name="Eirini Gkotsi" userId="5c7c14db-6e4f-40df-9989-e03c0d12dcf5" providerId="ADAL" clId="{B2AA5560-C227-4E09-BF99-8F95FF027154}" dt="2020-11-10T21:42:38.029" v="6871" actId="26606"/>
          <ac:picMkLst>
            <pc:docMk/>
            <pc:sldMk cId="3394568748" sldId="274"/>
            <ac:picMk id="6" creationId="{B55CC632-CEFA-44A8-BDFE-04BD6B14F84C}"/>
          </ac:picMkLst>
        </pc:picChg>
        <pc:picChg chg="ord">
          <ac:chgData name="Eirini Gkotsi" userId="5c7c14db-6e4f-40df-9989-e03c0d12dcf5" providerId="ADAL" clId="{B2AA5560-C227-4E09-BF99-8F95FF027154}" dt="2020-11-10T21:42:38.029" v="6871" actId="26606"/>
          <ac:picMkLst>
            <pc:docMk/>
            <pc:sldMk cId="3394568748" sldId="274"/>
            <ac:picMk id="28" creationId="{550DFDF4-1DAE-436E-8968-834DA113692C}"/>
          </ac:picMkLst>
        </pc:picChg>
        <pc:picChg chg="mod">
          <ac:chgData name="Eirini Gkotsi" userId="5c7c14db-6e4f-40df-9989-e03c0d12dcf5" providerId="ADAL" clId="{B2AA5560-C227-4E09-BF99-8F95FF027154}" dt="2020-11-11T18:39:27.099" v="9983" actId="1076"/>
          <ac:picMkLst>
            <pc:docMk/>
            <pc:sldMk cId="3394568748" sldId="274"/>
            <ac:picMk id="30" creationId="{0A6A01CA-3808-4FAB-8B23-8822B5D0F078}"/>
          </ac:picMkLst>
        </pc:picChg>
        <pc:picChg chg="del">
          <ac:chgData name="Eirini Gkotsi" userId="5c7c14db-6e4f-40df-9989-e03c0d12dcf5" providerId="ADAL" clId="{B2AA5560-C227-4E09-BF99-8F95FF027154}" dt="2020-11-10T21:42:38.029" v="6871" actId="26606"/>
          <ac:picMkLst>
            <pc:docMk/>
            <pc:sldMk cId="3394568748" sldId="274"/>
            <ac:picMk id="37" creationId="{19BDF44E-531A-4177-A2D6-2D2310D05830}"/>
          </ac:picMkLst>
        </pc:picChg>
        <pc:picChg chg="add">
          <ac:chgData name="Eirini Gkotsi" userId="5c7c14db-6e4f-40df-9989-e03c0d12dcf5" providerId="ADAL" clId="{B2AA5560-C227-4E09-BF99-8F95FF027154}" dt="2020-11-10T21:42:38.029" v="6871" actId="26606"/>
          <ac:picMkLst>
            <pc:docMk/>
            <pc:sldMk cId="3394568748" sldId="274"/>
            <ac:picMk id="48" creationId="{2EE1BDFD-564B-44A4-841A-50D6A8E75CB4}"/>
          </ac:picMkLst>
        </pc:picChg>
      </pc:sldChg>
      <pc:sldChg chg="addSp delSp modSp add mod">
        <pc:chgData name="Eirini Gkotsi" userId="5c7c14db-6e4f-40df-9989-e03c0d12dcf5" providerId="ADAL" clId="{B2AA5560-C227-4E09-BF99-8F95FF027154}" dt="2020-11-10T22:24:54.157" v="8454" actId="20577"/>
        <pc:sldMkLst>
          <pc:docMk/>
          <pc:sldMk cId="3403449945" sldId="275"/>
        </pc:sldMkLst>
        <pc:spChg chg="mod">
          <ac:chgData name="Eirini Gkotsi" userId="5c7c14db-6e4f-40df-9989-e03c0d12dcf5" providerId="ADAL" clId="{B2AA5560-C227-4E09-BF99-8F95FF027154}" dt="2020-11-10T21:45:03.381" v="6889" actId="5793"/>
          <ac:spMkLst>
            <pc:docMk/>
            <pc:sldMk cId="3403449945" sldId="275"/>
            <ac:spMk id="14" creationId="{75F05CD5-4C76-43A4-91BC-8763EE046A71}"/>
          </ac:spMkLst>
        </pc:spChg>
        <pc:spChg chg="add mod">
          <ac:chgData name="Eirini Gkotsi" userId="5c7c14db-6e4f-40df-9989-e03c0d12dcf5" providerId="ADAL" clId="{B2AA5560-C227-4E09-BF99-8F95FF027154}" dt="2020-11-10T21:52:54.821" v="6963" actId="1076"/>
          <ac:spMkLst>
            <pc:docMk/>
            <pc:sldMk cId="3403449945" sldId="275"/>
            <ac:spMk id="15" creationId="{ED4D18F9-8DD0-460A-BBA9-48583CA27D9C}"/>
          </ac:spMkLst>
        </pc:spChg>
        <pc:spChg chg="add mod">
          <ac:chgData name="Eirini Gkotsi" userId="5c7c14db-6e4f-40df-9989-e03c0d12dcf5" providerId="ADAL" clId="{B2AA5560-C227-4E09-BF99-8F95FF027154}" dt="2020-11-10T21:46:44.512" v="6908" actId="255"/>
          <ac:spMkLst>
            <pc:docMk/>
            <pc:sldMk cId="3403449945" sldId="275"/>
            <ac:spMk id="17" creationId="{2ADA585A-C6B6-4777-95E4-620E1A89CBA6}"/>
          </ac:spMkLst>
        </pc:spChg>
        <pc:spChg chg="mod">
          <ac:chgData name="Eirini Gkotsi" userId="5c7c14db-6e4f-40df-9989-e03c0d12dcf5" providerId="ADAL" clId="{B2AA5560-C227-4E09-BF99-8F95FF027154}" dt="2020-11-10T22:24:54.157" v="8454" actId="20577"/>
          <ac:spMkLst>
            <pc:docMk/>
            <pc:sldMk cId="3403449945" sldId="275"/>
            <ac:spMk id="24" creationId="{0A1807C3-BFB7-4F8B-92B1-2AB82572FB25}"/>
          </ac:spMkLst>
        </pc:spChg>
        <pc:spChg chg="del">
          <ac:chgData name="Eirini Gkotsi" userId="5c7c14db-6e4f-40df-9989-e03c0d12dcf5" providerId="ADAL" clId="{B2AA5560-C227-4E09-BF99-8F95FF027154}" dt="2020-11-10T21:44:50.953" v="6887" actId="26606"/>
          <ac:spMkLst>
            <pc:docMk/>
            <pc:sldMk cId="3403449945" sldId="275"/>
            <ac:spMk id="46" creationId="{7D8E67F2-F753-4E06-8229-4970A6725835}"/>
          </ac:spMkLst>
        </pc:spChg>
        <pc:spChg chg="del">
          <ac:chgData name="Eirini Gkotsi" userId="5c7c14db-6e4f-40df-9989-e03c0d12dcf5" providerId="ADAL" clId="{B2AA5560-C227-4E09-BF99-8F95FF027154}" dt="2020-11-10T21:44:50.953" v="6887" actId="26606"/>
          <ac:spMkLst>
            <pc:docMk/>
            <pc:sldMk cId="3403449945" sldId="275"/>
            <ac:spMk id="50" creationId="{007B8288-68CC-4847-8419-CF535B6B7EEA}"/>
          </ac:spMkLst>
        </pc:spChg>
        <pc:spChg chg="del">
          <ac:chgData name="Eirini Gkotsi" userId="5c7c14db-6e4f-40df-9989-e03c0d12dcf5" providerId="ADAL" clId="{B2AA5560-C227-4E09-BF99-8F95FF027154}" dt="2020-11-10T21:44:50.953" v="6887" actId="26606"/>
          <ac:spMkLst>
            <pc:docMk/>
            <pc:sldMk cId="3403449945" sldId="275"/>
            <ac:spMk id="52" creationId="{32BA8EA8-C1B6-4309-B674-F9F399B96288}"/>
          </ac:spMkLst>
        </pc:spChg>
        <pc:spChg chg="add">
          <ac:chgData name="Eirini Gkotsi" userId="5c7c14db-6e4f-40df-9989-e03c0d12dcf5" providerId="ADAL" clId="{B2AA5560-C227-4E09-BF99-8F95FF027154}" dt="2020-11-10T21:44:50.953" v="6887" actId="26606"/>
          <ac:spMkLst>
            <pc:docMk/>
            <pc:sldMk cId="3403449945" sldId="275"/>
            <ac:spMk id="57" creationId="{2E921DFF-3001-46B5-95D2-66CA060F44BB}"/>
          </ac:spMkLst>
        </pc:spChg>
        <pc:spChg chg="add">
          <ac:chgData name="Eirini Gkotsi" userId="5c7c14db-6e4f-40df-9989-e03c0d12dcf5" providerId="ADAL" clId="{B2AA5560-C227-4E09-BF99-8F95FF027154}" dt="2020-11-10T21:44:50.953" v="6887" actId="26606"/>
          <ac:spMkLst>
            <pc:docMk/>
            <pc:sldMk cId="3403449945" sldId="275"/>
            <ac:spMk id="61" creationId="{AFEDA996-5744-4A88-B0DD-EC49C6D8739E}"/>
          </ac:spMkLst>
        </pc:spChg>
        <pc:picChg chg="mod">
          <ac:chgData name="Eirini Gkotsi" userId="5c7c14db-6e4f-40df-9989-e03c0d12dcf5" providerId="ADAL" clId="{B2AA5560-C227-4E09-BF99-8F95FF027154}" dt="2020-11-10T21:44:50.953" v="6887" actId="26606"/>
          <ac:picMkLst>
            <pc:docMk/>
            <pc:sldMk cId="3403449945" sldId="275"/>
            <ac:picMk id="6" creationId="{B55CC632-CEFA-44A8-BDFE-04BD6B14F84C}"/>
          </ac:picMkLst>
        </pc:picChg>
        <pc:picChg chg="mod ord">
          <ac:chgData name="Eirini Gkotsi" userId="5c7c14db-6e4f-40df-9989-e03c0d12dcf5" providerId="ADAL" clId="{B2AA5560-C227-4E09-BF99-8F95FF027154}" dt="2020-11-10T21:45:24.331" v="6891" actId="1076"/>
          <ac:picMkLst>
            <pc:docMk/>
            <pc:sldMk cId="3403449945" sldId="275"/>
            <ac:picMk id="30" creationId="{0A6A01CA-3808-4FAB-8B23-8822B5D0F078}"/>
          </ac:picMkLst>
        </pc:picChg>
        <pc:picChg chg="del">
          <ac:chgData name="Eirini Gkotsi" userId="5c7c14db-6e4f-40df-9989-e03c0d12dcf5" providerId="ADAL" clId="{B2AA5560-C227-4E09-BF99-8F95FF027154}" dt="2020-11-10T21:44:50.953" v="6887" actId="26606"/>
          <ac:picMkLst>
            <pc:docMk/>
            <pc:sldMk cId="3403449945" sldId="275"/>
            <ac:picMk id="48" creationId="{2EE1BDFD-564B-44A4-841A-50D6A8E75CB4}"/>
          </ac:picMkLst>
        </pc:picChg>
        <pc:picChg chg="add">
          <ac:chgData name="Eirini Gkotsi" userId="5c7c14db-6e4f-40df-9989-e03c0d12dcf5" providerId="ADAL" clId="{B2AA5560-C227-4E09-BF99-8F95FF027154}" dt="2020-11-10T21:44:50.953" v="6887" actId="26606"/>
          <ac:picMkLst>
            <pc:docMk/>
            <pc:sldMk cId="3403449945" sldId="275"/>
            <ac:picMk id="59" creationId="{4EA93698-222B-47A7-8E9B-667FAC990673}"/>
          </ac:picMkLst>
        </pc:picChg>
      </pc:sldChg>
      <pc:sldChg chg="addSp delSp modSp add mod">
        <pc:chgData name="Eirini Gkotsi" userId="5c7c14db-6e4f-40df-9989-e03c0d12dcf5" providerId="ADAL" clId="{B2AA5560-C227-4E09-BF99-8F95FF027154}" dt="2020-11-11T18:39:59.301" v="9991" actId="255"/>
        <pc:sldMkLst>
          <pc:docMk/>
          <pc:sldMk cId="3757476422" sldId="276"/>
        </pc:sldMkLst>
        <pc:spChg chg="mod ord">
          <ac:chgData name="Eirini Gkotsi" userId="5c7c14db-6e4f-40df-9989-e03c0d12dcf5" providerId="ADAL" clId="{B2AA5560-C227-4E09-BF99-8F95FF027154}" dt="2020-11-10T21:47:40.744" v="6914" actId="6549"/>
          <ac:spMkLst>
            <pc:docMk/>
            <pc:sldMk cId="3757476422" sldId="276"/>
            <ac:spMk id="15" creationId="{ED4D18F9-8DD0-460A-BBA9-48583CA27D9C}"/>
          </ac:spMkLst>
        </pc:spChg>
        <pc:spChg chg="add mod">
          <ac:chgData name="Eirini Gkotsi" userId="5c7c14db-6e4f-40df-9989-e03c0d12dcf5" providerId="ADAL" clId="{B2AA5560-C227-4E09-BF99-8F95FF027154}" dt="2020-11-10T21:53:07.126" v="6965" actId="207"/>
          <ac:spMkLst>
            <pc:docMk/>
            <pc:sldMk cId="3757476422" sldId="276"/>
            <ac:spMk id="16" creationId="{2C86BF2E-C69F-4392-974E-15E9574D23A7}"/>
          </ac:spMkLst>
        </pc:spChg>
        <pc:spChg chg="del mod">
          <ac:chgData name="Eirini Gkotsi" userId="5c7c14db-6e4f-40df-9989-e03c0d12dcf5" providerId="ADAL" clId="{B2AA5560-C227-4E09-BF99-8F95FF027154}" dt="2020-11-10T21:47:26.891" v="6912" actId="478"/>
          <ac:spMkLst>
            <pc:docMk/>
            <pc:sldMk cId="3757476422" sldId="276"/>
            <ac:spMk id="17" creationId="{2ADA585A-C6B6-4777-95E4-620E1A89CBA6}"/>
          </ac:spMkLst>
        </pc:spChg>
        <pc:spChg chg="mod">
          <ac:chgData name="Eirini Gkotsi" userId="5c7c14db-6e4f-40df-9989-e03c0d12dcf5" providerId="ADAL" clId="{B2AA5560-C227-4E09-BF99-8F95FF027154}" dt="2020-11-11T18:39:59.301" v="9991" actId="255"/>
          <ac:spMkLst>
            <pc:docMk/>
            <pc:sldMk cId="3757476422" sldId="276"/>
            <ac:spMk id="24" creationId="{0A1807C3-BFB7-4F8B-92B1-2AB82572FB25}"/>
          </ac:spMkLst>
        </pc:spChg>
        <pc:spChg chg="del">
          <ac:chgData name="Eirini Gkotsi" userId="5c7c14db-6e4f-40df-9989-e03c0d12dcf5" providerId="ADAL" clId="{B2AA5560-C227-4E09-BF99-8F95FF027154}" dt="2020-11-10T21:47:32.058" v="6913" actId="26606"/>
          <ac:spMkLst>
            <pc:docMk/>
            <pc:sldMk cId="3757476422" sldId="276"/>
            <ac:spMk id="57" creationId="{2E921DFF-3001-46B5-95D2-66CA060F44BB}"/>
          </ac:spMkLst>
        </pc:spChg>
        <pc:spChg chg="del">
          <ac:chgData name="Eirini Gkotsi" userId="5c7c14db-6e4f-40df-9989-e03c0d12dcf5" providerId="ADAL" clId="{B2AA5560-C227-4E09-BF99-8F95FF027154}" dt="2020-11-10T21:47:32.058" v="6913" actId="26606"/>
          <ac:spMkLst>
            <pc:docMk/>
            <pc:sldMk cId="3757476422" sldId="276"/>
            <ac:spMk id="61" creationId="{AFEDA996-5744-4A88-B0DD-EC49C6D8739E}"/>
          </ac:spMkLst>
        </pc:spChg>
        <pc:spChg chg="add">
          <ac:chgData name="Eirini Gkotsi" userId="5c7c14db-6e4f-40df-9989-e03c0d12dcf5" providerId="ADAL" clId="{B2AA5560-C227-4E09-BF99-8F95FF027154}" dt="2020-11-10T21:47:32.058" v="6913" actId="26606"/>
          <ac:spMkLst>
            <pc:docMk/>
            <pc:sldMk cId="3757476422" sldId="276"/>
            <ac:spMk id="66" creationId="{49CD2D09-B1BB-4DF5-9E1C-3D21B21EDEFD}"/>
          </ac:spMkLst>
        </pc:spChg>
        <pc:spChg chg="add">
          <ac:chgData name="Eirini Gkotsi" userId="5c7c14db-6e4f-40df-9989-e03c0d12dcf5" providerId="ADAL" clId="{B2AA5560-C227-4E09-BF99-8F95FF027154}" dt="2020-11-10T21:47:32.058" v="6913" actId="26606"/>
          <ac:spMkLst>
            <pc:docMk/>
            <pc:sldMk cId="3757476422" sldId="276"/>
            <ac:spMk id="70" creationId="{967C29FE-FD32-4AFB-AD20-DBDF5864B2D8}"/>
          </ac:spMkLst>
        </pc:spChg>
        <pc:picChg chg="add del mod">
          <ac:chgData name="Eirini Gkotsi" userId="5c7c14db-6e4f-40df-9989-e03c0d12dcf5" providerId="ADAL" clId="{B2AA5560-C227-4E09-BF99-8F95FF027154}" dt="2020-11-10T21:50:10.092" v="6945" actId="478"/>
          <ac:picMkLst>
            <pc:docMk/>
            <pc:sldMk cId="3757476422" sldId="276"/>
            <ac:picMk id="4" creationId="{71593FAF-88FB-4A74-9E45-95FDF30E1B7F}"/>
          </ac:picMkLst>
        </pc:picChg>
        <pc:picChg chg="add mod">
          <ac:chgData name="Eirini Gkotsi" userId="5c7c14db-6e4f-40df-9989-e03c0d12dcf5" providerId="ADAL" clId="{B2AA5560-C227-4E09-BF99-8F95FF027154}" dt="2020-11-10T22:34:37.924" v="8471" actId="1076"/>
          <ac:picMkLst>
            <pc:docMk/>
            <pc:sldMk cId="3757476422" sldId="276"/>
            <ac:picMk id="5" creationId="{01D1F98D-AEC3-49ED-B71D-F2BCA116E818}"/>
          </ac:picMkLst>
        </pc:picChg>
        <pc:picChg chg="mod">
          <ac:chgData name="Eirini Gkotsi" userId="5c7c14db-6e4f-40df-9989-e03c0d12dcf5" providerId="ADAL" clId="{B2AA5560-C227-4E09-BF99-8F95FF027154}" dt="2020-11-10T21:47:32.058" v="6913" actId="26606"/>
          <ac:picMkLst>
            <pc:docMk/>
            <pc:sldMk cId="3757476422" sldId="276"/>
            <ac:picMk id="6" creationId="{B55CC632-CEFA-44A8-BDFE-04BD6B14F84C}"/>
          </ac:picMkLst>
        </pc:picChg>
        <pc:picChg chg="mod">
          <ac:chgData name="Eirini Gkotsi" userId="5c7c14db-6e4f-40df-9989-e03c0d12dcf5" providerId="ADAL" clId="{B2AA5560-C227-4E09-BF99-8F95FF027154}" dt="2020-11-10T21:50:37.289" v="6950" actId="1076"/>
          <ac:picMkLst>
            <pc:docMk/>
            <pc:sldMk cId="3757476422" sldId="276"/>
            <ac:picMk id="28" creationId="{550DFDF4-1DAE-436E-8968-834DA113692C}"/>
          </ac:picMkLst>
        </pc:picChg>
        <pc:picChg chg="mod">
          <ac:chgData name="Eirini Gkotsi" userId="5c7c14db-6e4f-40df-9989-e03c0d12dcf5" providerId="ADAL" clId="{B2AA5560-C227-4E09-BF99-8F95FF027154}" dt="2020-11-10T22:34:32.611" v="8468" actId="1076"/>
          <ac:picMkLst>
            <pc:docMk/>
            <pc:sldMk cId="3757476422" sldId="276"/>
            <ac:picMk id="30" creationId="{0A6A01CA-3808-4FAB-8B23-8822B5D0F078}"/>
          </ac:picMkLst>
        </pc:picChg>
        <pc:picChg chg="del">
          <ac:chgData name="Eirini Gkotsi" userId="5c7c14db-6e4f-40df-9989-e03c0d12dcf5" providerId="ADAL" clId="{B2AA5560-C227-4E09-BF99-8F95FF027154}" dt="2020-11-10T21:47:32.058" v="6913" actId="26606"/>
          <ac:picMkLst>
            <pc:docMk/>
            <pc:sldMk cId="3757476422" sldId="276"/>
            <ac:picMk id="59" creationId="{4EA93698-222B-47A7-8E9B-667FAC990673}"/>
          </ac:picMkLst>
        </pc:picChg>
        <pc:picChg chg="add">
          <ac:chgData name="Eirini Gkotsi" userId="5c7c14db-6e4f-40df-9989-e03c0d12dcf5" providerId="ADAL" clId="{B2AA5560-C227-4E09-BF99-8F95FF027154}" dt="2020-11-10T21:47:32.058" v="6913" actId="26606"/>
          <ac:picMkLst>
            <pc:docMk/>
            <pc:sldMk cId="3757476422" sldId="276"/>
            <ac:picMk id="68" creationId="{83355637-BA71-4F63-94C9-E77BF81BDFC0}"/>
          </ac:picMkLst>
        </pc:picChg>
      </pc:sldChg>
      <pc:sldChg chg="addSp delSp modSp add mod">
        <pc:chgData name="Eirini Gkotsi" userId="5c7c14db-6e4f-40df-9989-e03c0d12dcf5" providerId="ADAL" clId="{B2AA5560-C227-4E09-BF99-8F95FF027154}" dt="2020-11-11T18:40:09.949" v="9992" actId="207"/>
        <pc:sldMkLst>
          <pc:docMk/>
          <pc:sldMk cId="3926157308" sldId="277"/>
        </pc:sldMkLst>
        <pc:spChg chg="ord">
          <ac:chgData name="Eirini Gkotsi" userId="5c7c14db-6e4f-40df-9989-e03c0d12dcf5" providerId="ADAL" clId="{B2AA5560-C227-4E09-BF99-8F95FF027154}" dt="2020-11-10T21:51:22.854" v="6953" actId="26606"/>
          <ac:spMkLst>
            <pc:docMk/>
            <pc:sldMk cId="3926157308" sldId="277"/>
            <ac:spMk id="15" creationId="{ED4D18F9-8DD0-460A-BBA9-48583CA27D9C}"/>
          </ac:spMkLst>
        </pc:spChg>
        <pc:spChg chg="del mod ord">
          <ac:chgData name="Eirini Gkotsi" userId="5c7c14db-6e4f-40df-9989-e03c0d12dcf5" providerId="ADAL" clId="{B2AA5560-C227-4E09-BF99-8F95FF027154}" dt="2020-11-10T21:51:34.840" v="6955" actId="478"/>
          <ac:spMkLst>
            <pc:docMk/>
            <pc:sldMk cId="3926157308" sldId="277"/>
            <ac:spMk id="16" creationId="{2C86BF2E-C69F-4392-974E-15E9574D23A7}"/>
          </ac:spMkLst>
        </pc:spChg>
        <pc:spChg chg="add mod">
          <ac:chgData name="Eirini Gkotsi" userId="5c7c14db-6e4f-40df-9989-e03c0d12dcf5" providerId="ADAL" clId="{B2AA5560-C227-4E09-BF99-8F95FF027154}" dt="2020-11-10T21:52:28.725" v="6962" actId="255"/>
          <ac:spMkLst>
            <pc:docMk/>
            <pc:sldMk cId="3926157308" sldId="277"/>
            <ac:spMk id="20" creationId="{B0580D8B-8F53-441F-8760-71B5E272A227}"/>
          </ac:spMkLst>
        </pc:spChg>
        <pc:spChg chg="mod">
          <ac:chgData name="Eirini Gkotsi" userId="5c7c14db-6e4f-40df-9989-e03c0d12dcf5" providerId="ADAL" clId="{B2AA5560-C227-4E09-BF99-8F95FF027154}" dt="2020-11-11T18:40:09.949" v="9992" actId="207"/>
          <ac:spMkLst>
            <pc:docMk/>
            <pc:sldMk cId="3926157308" sldId="277"/>
            <ac:spMk id="24" creationId="{0A1807C3-BFB7-4F8B-92B1-2AB82572FB25}"/>
          </ac:spMkLst>
        </pc:spChg>
        <pc:spChg chg="del">
          <ac:chgData name="Eirini Gkotsi" userId="5c7c14db-6e4f-40df-9989-e03c0d12dcf5" providerId="ADAL" clId="{B2AA5560-C227-4E09-BF99-8F95FF027154}" dt="2020-11-10T21:51:22.854" v="6953" actId="26606"/>
          <ac:spMkLst>
            <pc:docMk/>
            <pc:sldMk cId="3926157308" sldId="277"/>
            <ac:spMk id="66" creationId="{49CD2D09-B1BB-4DF5-9E1C-3D21B21EDEFD}"/>
          </ac:spMkLst>
        </pc:spChg>
        <pc:spChg chg="del">
          <ac:chgData name="Eirini Gkotsi" userId="5c7c14db-6e4f-40df-9989-e03c0d12dcf5" providerId="ADAL" clId="{B2AA5560-C227-4E09-BF99-8F95FF027154}" dt="2020-11-10T21:51:22.854" v="6953" actId="26606"/>
          <ac:spMkLst>
            <pc:docMk/>
            <pc:sldMk cId="3926157308" sldId="277"/>
            <ac:spMk id="70" creationId="{967C29FE-FD32-4AFB-AD20-DBDF5864B2D8}"/>
          </ac:spMkLst>
        </pc:spChg>
        <pc:spChg chg="add">
          <ac:chgData name="Eirini Gkotsi" userId="5c7c14db-6e4f-40df-9989-e03c0d12dcf5" providerId="ADAL" clId="{B2AA5560-C227-4E09-BF99-8F95FF027154}" dt="2020-11-10T21:51:22.854" v="6953" actId="26606"/>
          <ac:spMkLst>
            <pc:docMk/>
            <pc:sldMk cId="3926157308" sldId="277"/>
            <ac:spMk id="75" creationId="{5C629D8C-C41E-4BE1-AEF4-BD077AB50BFD}"/>
          </ac:spMkLst>
        </pc:spChg>
        <pc:spChg chg="add">
          <ac:chgData name="Eirini Gkotsi" userId="5c7c14db-6e4f-40df-9989-e03c0d12dcf5" providerId="ADAL" clId="{B2AA5560-C227-4E09-BF99-8F95FF027154}" dt="2020-11-10T21:51:22.854" v="6953" actId="26606"/>
          <ac:spMkLst>
            <pc:docMk/>
            <pc:sldMk cId="3926157308" sldId="277"/>
            <ac:spMk id="83" creationId="{408674C0-52AE-4A01-BCDA-3D1673A8D294}"/>
          </ac:spMkLst>
        </pc:spChg>
        <pc:grpChg chg="add">
          <ac:chgData name="Eirini Gkotsi" userId="5c7c14db-6e4f-40df-9989-e03c0d12dcf5" providerId="ADAL" clId="{B2AA5560-C227-4E09-BF99-8F95FF027154}" dt="2020-11-10T21:51:22.854" v="6953" actId="26606"/>
          <ac:grpSpMkLst>
            <pc:docMk/>
            <pc:sldMk cId="3926157308" sldId="277"/>
            <ac:grpSpMk id="77" creationId="{048D6402-B8E8-491E-A1EB-EE08D1B1E453}"/>
          </ac:grpSpMkLst>
        </pc:grpChg>
        <pc:picChg chg="add mod">
          <ac:chgData name="Eirini Gkotsi" userId="5c7c14db-6e4f-40df-9989-e03c0d12dcf5" providerId="ADAL" clId="{B2AA5560-C227-4E09-BF99-8F95FF027154}" dt="2020-11-10T21:52:21.138" v="6961" actId="1076"/>
          <ac:picMkLst>
            <pc:docMk/>
            <pc:sldMk cId="3926157308" sldId="277"/>
            <ac:picMk id="4" creationId="{A3F29F37-4DBD-43C8-A33A-A327CB1557E9}"/>
          </ac:picMkLst>
        </pc:picChg>
        <pc:picChg chg="mod ord">
          <ac:chgData name="Eirini Gkotsi" userId="5c7c14db-6e4f-40df-9989-e03c0d12dcf5" providerId="ADAL" clId="{B2AA5560-C227-4E09-BF99-8F95FF027154}" dt="2020-11-10T21:51:22.854" v="6953" actId="26606"/>
          <ac:picMkLst>
            <pc:docMk/>
            <pc:sldMk cId="3926157308" sldId="277"/>
            <ac:picMk id="6" creationId="{B55CC632-CEFA-44A8-BDFE-04BD6B14F84C}"/>
          </ac:picMkLst>
        </pc:picChg>
        <pc:picChg chg="del mod">
          <ac:chgData name="Eirini Gkotsi" userId="5c7c14db-6e4f-40df-9989-e03c0d12dcf5" providerId="ADAL" clId="{B2AA5560-C227-4E09-BF99-8F95FF027154}" dt="2020-11-10T21:51:30.295" v="6954" actId="478"/>
          <ac:picMkLst>
            <pc:docMk/>
            <pc:sldMk cId="3926157308" sldId="277"/>
            <ac:picMk id="30" creationId="{0A6A01CA-3808-4FAB-8B23-8822B5D0F078}"/>
          </ac:picMkLst>
        </pc:picChg>
        <pc:picChg chg="del">
          <ac:chgData name="Eirini Gkotsi" userId="5c7c14db-6e4f-40df-9989-e03c0d12dcf5" providerId="ADAL" clId="{B2AA5560-C227-4E09-BF99-8F95FF027154}" dt="2020-11-10T21:51:22.854" v="6953" actId="26606"/>
          <ac:picMkLst>
            <pc:docMk/>
            <pc:sldMk cId="3926157308" sldId="277"/>
            <ac:picMk id="68" creationId="{83355637-BA71-4F63-94C9-E77BF81BDFC0}"/>
          </ac:picMkLst>
        </pc:picChg>
      </pc:sldChg>
      <pc:sldChg chg="addSp delSp modSp add mod">
        <pc:chgData name="Eirini Gkotsi" userId="5c7c14db-6e4f-40df-9989-e03c0d12dcf5" providerId="ADAL" clId="{B2AA5560-C227-4E09-BF99-8F95FF027154}" dt="2020-11-11T19:19:33.425" v="10179" actId="207"/>
        <pc:sldMkLst>
          <pc:docMk/>
          <pc:sldMk cId="3510121424" sldId="278"/>
        </pc:sldMkLst>
        <pc:spChg chg="add del mod ord">
          <ac:chgData name="Eirini Gkotsi" userId="5c7c14db-6e4f-40df-9989-e03c0d12dcf5" providerId="ADAL" clId="{B2AA5560-C227-4E09-BF99-8F95FF027154}" dt="2020-11-11T19:12:52.777" v="10166" actId="478"/>
          <ac:spMkLst>
            <pc:docMk/>
            <pc:sldMk cId="3510121424" sldId="278"/>
            <ac:spMk id="13" creationId="{9B74BA30-2E78-46C3-9D84-1689375C6615}"/>
          </ac:spMkLst>
        </pc:spChg>
        <pc:spChg chg="del">
          <ac:chgData name="Eirini Gkotsi" userId="5c7c14db-6e4f-40df-9989-e03c0d12dcf5" providerId="ADAL" clId="{B2AA5560-C227-4E09-BF99-8F95FF027154}" dt="2020-11-11T19:12:00.123" v="10153" actId="478"/>
          <ac:spMkLst>
            <pc:docMk/>
            <pc:sldMk cId="3510121424" sldId="278"/>
            <ac:spMk id="15" creationId="{ED4D18F9-8DD0-460A-BBA9-48583CA27D9C}"/>
          </ac:spMkLst>
        </pc:spChg>
        <pc:spChg chg="del mod ord">
          <ac:chgData name="Eirini Gkotsi" userId="5c7c14db-6e4f-40df-9989-e03c0d12dcf5" providerId="ADAL" clId="{B2AA5560-C227-4E09-BF99-8F95FF027154}" dt="2020-11-10T21:54:56.330" v="6973" actId="478"/>
          <ac:spMkLst>
            <pc:docMk/>
            <pc:sldMk cId="3510121424" sldId="278"/>
            <ac:spMk id="20" creationId="{B0580D8B-8F53-441F-8760-71B5E272A227}"/>
          </ac:spMkLst>
        </pc:spChg>
        <pc:spChg chg="add mod">
          <ac:chgData name="Eirini Gkotsi" userId="5c7c14db-6e4f-40df-9989-e03c0d12dcf5" providerId="ADAL" clId="{B2AA5560-C227-4E09-BF99-8F95FF027154}" dt="2020-11-11T19:13:59.045" v="10177" actId="1076"/>
          <ac:spMkLst>
            <pc:docMk/>
            <pc:sldMk cId="3510121424" sldId="278"/>
            <ac:spMk id="20" creationId="{D416C93B-88F5-45C0-A576-B919CB0ACC68}"/>
          </ac:spMkLst>
        </pc:spChg>
        <pc:spChg chg="add mod ord">
          <ac:chgData name="Eirini Gkotsi" userId="5c7c14db-6e4f-40df-9989-e03c0d12dcf5" providerId="ADAL" clId="{B2AA5560-C227-4E09-BF99-8F95FF027154}" dt="2020-11-11T19:19:33.425" v="10179" actId="207"/>
          <ac:spMkLst>
            <pc:docMk/>
            <pc:sldMk cId="3510121424" sldId="278"/>
            <ac:spMk id="21" creationId="{95C70F8F-858E-4FF7-875A-5AD5E9A8D5DF}"/>
          </ac:spMkLst>
        </pc:spChg>
        <pc:spChg chg="del mod">
          <ac:chgData name="Eirini Gkotsi" userId="5c7c14db-6e4f-40df-9989-e03c0d12dcf5" providerId="ADAL" clId="{B2AA5560-C227-4E09-BF99-8F95FF027154}" dt="2020-11-10T21:55:39.751" v="6979" actId="478"/>
          <ac:spMkLst>
            <pc:docMk/>
            <pc:sldMk cId="3510121424" sldId="278"/>
            <ac:spMk id="24" creationId="{0A1807C3-BFB7-4F8B-92B1-2AB82572FB25}"/>
          </ac:spMkLst>
        </pc:spChg>
        <pc:spChg chg="del">
          <ac:chgData name="Eirini Gkotsi" userId="5c7c14db-6e4f-40df-9989-e03c0d12dcf5" providerId="ADAL" clId="{B2AA5560-C227-4E09-BF99-8F95FF027154}" dt="2020-11-10T21:54:48.270" v="6972" actId="26606"/>
          <ac:spMkLst>
            <pc:docMk/>
            <pc:sldMk cId="3510121424" sldId="278"/>
            <ac:spMk id="75" creationId="{5C629D8C-C41E-4BE1-AEF4-BD077AB50BFD}"/>
          </ac:spMkLst>
        </pc:spChg>
        <pc:spChg chg="del">
          <ac:chgData name="Eirini Gkotsi" userId="5c7c14db-6e4f-40df-9989-e03c0d12dcf5" providerId="ADAL" clId="{B2AA5560-C227-4E09-BF99-8F95FF027154}" dt="2020-11-10T21:54:48.270" v="6972" actId="26606"/>
          <ac:spMkLst>
            <pc:docMk/>
            <pc:sldMk cId="3510121424" sldId="278"/>
            <ac:spMk id="83" creationId="{408674C0-52AE-4A01-BCDA-3D1673A8D294}"/>
          </ac:spMkLst>
        </pc:spChg>
        <pc:spChg chg="add del">
          <ac:chgData name="Eirini Gkotsi" userId="5c7c14db-6e4f-40df-9989-e03c0d12dcf5" providerId="ADAL" clId="{B2AA5560-C227-4E09-BF99-8F95FF027154}" dt="2020-11-11T19:11:55.640" v="10152" actId="26606"/>
          <ac:spMkLst>
            <pc:docMk/>
            <pc:sldMk cId="3510121424" sldId="278"/>
            <ac:spMk id="88" creationId="{F56F5174-31D9-4DBB-AAB7-A1FD7BDB1352}"/>
          </ac:spMkLst>
        </pc:spChg>
        <pc:spChg chg="add del">
          <ac:chgData name="Eirini Gkotsi" userId="5c7c14db-6e4f-40df-9989-e03c0d12dcf5" providerId="ADAL" clId="{B2AA5560-C227-4E09-BF99-8F95FF027154}" dt="2020-11-11T19:11:55.640" v="10152" actId="26606"/>
          <ac:spMkLst>
            <pc:docMk/>
            <pc:sldMk cId="3510121424" sldId="278"/>
            <ac:spMk id="92" creationId="{F9A95BEE-6BB1-4A28-A8E6-A34B2E42EF87}"/>
          </ac:spMkLst>
        </pc:spChg>
        <pc:spChg chg="add">
          <ac:chgData name="Eirini Gkotsi" userId="5c7c14db-6e4f-40df-9989-e03c0d12dcf5" providerId="ADAL" clId="{B2AA5560-C227-4E09-BF99-8F95FF027154}" dt="2020-11-11T19:11:55.640" v="10152" actId="26606"/>
          <ac:spMkLst>
            <pc:docMk/>
            <pc:sldMk cId="3510121424" sldId="278"/>
            <ac:spMk id="97" creationId="{DEE5C6BA-FE2A-4C38-8D88-E70C06E54F82}"/>
          </ac:spMkLst>
        </pc:spChg>
        <pc:spChg chg="add">
          <ac:chgData name="Eirini Gkotsi" userId="5c7c14db-6e4f-40df-9989-e03c0d12dcf5" providerId="ADAL" clId="{B2AA5560-C227-4E09-BF99-8F95FF027154}" dt="2020-11-11T19:11:55.640" v="10152" actId="26606"/>
          <ac:spMkLst>
            <pc:docMk/>
            <pc:sldMk cId="3510121424" sldId="278"/>
            <ac:spMk id="101" creationId="{DE9FA85F-F0FB-4952-A05F-04CC67B18EE5}"/>
          </ac:spMkLst>
        </pc:spChg>
        <pc:spChg chg="add">
          <ac:chgData name="Eirini Gkotsi" userId="5c7c14db-6e4f-40df-9989-e03c0d12dcf5" providerId="ADAL" clId="{B2AA5560-C227-4E09-BF99-8F95FF027154}" dt="2020-11-11T19:11:55.640" v="10152" actId="26606"/>
          <ac:spMkLst>
            <pc:docMk/>
            <pc:sldMk cId="3510121424" sldId="278"/>
            <ac:spMk id="103" creationId="{FEBD362A-CC27-47D9-8FC3-A5E91BA0760C}"/>
          </ac:spMkLst>
        </pc:spChg>
        <pc:grpChg chg="del">
          <ac:chgData name="Eirini Gkotsi" userId="5c7c14db-6e4f-40df-9989-e03c0d12dcf5" providerId="ADAL" clId="{B2AA5560-C227-4E09-BF99-8F95FF027154}" dt="2020-11-10T21:54:48.270" v="6972" actId="26606"/>
          <ac:grpSpMkLst>
            <pc:docMk/>
            <pc:sldMk cId="3510121424" sldId="278"/>
            <ac:grpSpMk id="77" creationId="{048D6402-B8E8-491E-A1EB-EE08D1B1E453}"/>
          </ac:grpSpMkLst>
        </pc:grpChg>
        <pc:picChg chg="add mod ord">
          <ac:chgData name="Eirini Gkotsi" userId="5c7c14db-6e4f-40df-9989-e03c0d12dcf5" providerId="ADAL" clId="{B2AA5560-C227-4E09-BF99-8F95FF027154}" dt="2020-11-11T19:11:55.640" v="10152" actId="26606"/>
          <ac:picMkLst>
            <pc:docMk/>
            <pc:sldMk cId="3510121424" sldId="278"/>
            <ac:picMk id="3" creationId="{3CBCF254-120F-45CA-BB1E-21293FE444CD}"/>
          </ac:picMkLst>
        </pc:picChg>
        <pc:picChg chg="add del mod">
          <ac:chgData name="Eirini Gkotsi" userId="5c7c14db-6e4f-40df-9989-e03c0d12dcf5" providerId="ADAL" clId="{B2AA5560-C227-4E09-BF99-8F95FF027154}" dt="2020-11-11T18:43:03.429" v="10035" actId="478"/>
          <ac:picMkLst>
            <pc:docMk/>
            <pc:sldMk cId="3510121424" sldId="278"/>
            <ac:picMk id="5" creationId="{B6100869-8B49-4866-BB9B-39A5426B78DF}"/>
          </ac:picMkLst>
        </pc:picChg>
        <pc:picChg chg="mod">
          <ac:chgData name="Eirini Gkotsi" userId="5c7c14db-6e4f-40df-9989-e03c0d12dcf5" providerId="ADAL" clId="{B2AA5560-C227-4E09-BF99-8F95FF027154}" dt="2020-11-11T19:11:55.640" v="10152" actId="26606"/>
          <ac:picMkLst>
            <pc:docMk/>
            <pc:sldMk cId="3510121424" sldId="278"/>
            <ac:picMk id="6" creationId="{B55CC632-CEFA-44A8-BDFE-04BD6B14F84C}"/>
          </ac:picMkLst>
        </pc:picChg>
        <pc:picChg chg="add del">
          <ac:chgData name="Eirini Gkotsi" userId="5c7c14db-6e4f-40df-9989-e03c0d12dcf5" providerId="ADAL" clId="{B2AA5560-C227-4E09-BF99-8F95FF027154}" dt="2020-11-11T19:11:55.640" v="10152" actId="26606"/>
          <ac:picMkLst>
            <pc:docMk/>
            <pc:sldMk cId="3510121424" sldId="278"/>
            <ac:picMk id="90" creationId="{AE113210-7872-481A-ADE6-3A05CCAF5EB2}"/>
          </ac:picMkLst>
        </pc:picChg>
        <pc:picChg chg="add">
          <ac:chgData name="Eirini Gkotsi" userId="5c7c14db-6e4f-40df-9989-e03c0d12dcf5" providerId="ADAL" clId="{B2AA5560-C227-4E09-BF99-8F95FF027154}" dt="2020-11-11T19:11:55.640" v="10152" actId="26606"/>
          <ac:picMkLst>
            <pc:docMk/>
            <pc:sldMk cId="3510121424" sldId="278"/>
            <ac:picMk id="99" creationId="{53E66F28-0926-4CFB-BDAB-646CAB184CB0}"/>
          </ac:picMkLst>
        </pc:picChg>
      </pc:sldChg>
      <pc:sldChg chg="delSp add del mod">
        <pc:chgData name="Eirini Gkotsi" userId="5c7c14db-6e4f-40df-9989-e03c0d12dcf5" providerId="ADAL" clId="{B2AA5560-C227-4E09-BF99-8F95FF027154}" dt="2020-11-10T21:56:42.191" v="6986" actId="47"/>
        <pc:sldMkLst>
          <pc:docMk/>
          <pc:sldMk cId="513182005" sldId="279"/>
        </pc:sldMkLst>
        <pc:spChg chg="del">
          <ac:chgData name="Eirini Gkotsi" userId="5c7c14db-6e4f-40df-9989-e03c0d12dcf5" providerId="ADAL" clId="{B2AA5560-C227-4E09-BF99-8F95FF027154}" dt="2020-11-10T21:56:21.346" v="6985" actId="478"/>
          <ac:spMkLst>
            <pc:docMk/>
            <pc:sldMk cId="513182005" sldId="279"/>
            <ac:spMk id="21" creationId="{95C70F8F-858E-4FF7-875A-5AD5E9A8D5DF}"/>
          </ac:spMkLst>
        </pc:spChg>
      </pc:sldChg>
      <pc:sldChg chg="addSp delSp modSp add mod ord">
        <pc:chgData name="Eirini Gkotsi" userId="5c7c14db-6e4f-40df-9989-e03c0d12dcf5" providerId="ADAL" clId="{B2AA5560-C227-4E09-BF99-8F95FF027154}" dt="2020-11-11T18:44:20.214" v="10056" actId="1076"/>
        <pc:sldMkLst>
          <pc:docMk/>
          <pc:sldMk cId="1036276574" sldId="279"/>
        </pc:sldMkLst>
        <pc:spChg chg="add mod">
          <ac:chgData name="Eirini Gkotsi" userId="5c7c14db-6e4f-40df-9989-e03c0d12dcf5" providerId="ADAL" clId="{B2AA5560-C227-4E09-BF99-8F95FF027154}" dt="2020-11-11T18:44:20.214" v="10056" actId="1076"/>
          <ac:spMkLst>
            <pc:docMk/>
            <pc:sldMk cId="1036276574" sldId="279"/>
            <ac:spMk id="14" creationId="{E7BC4391-6721-41B5-9B8F-0C79953CAAA8}"/>
          </ac:spMkLst>
        </pc:spChg>
        <pc:spChg chg="del mod">
          <ac:chgData name="Eirini Gkotsi" userId="5c7c14db-6e4f-40df-9989-e03c0d12dcf5" providerId="ADAL" clId="{B2AA5560-C227-4E09-BF99-8F95FF027154}" dt="2020-11-10T22:00:50.891" v="7018" actId="478"/>
          <ac:spMkLst>
            <pc:docMk/>
            <pc:sldMk cId="1036276574" sldId="279"/>
            <ac:spMk id="15" creationId="{7F6F7FF9-6920-464F-B347-3DC33F591695}"/>
          </ac:spMkLst>
        </pc:spChg>
        <pc:spChg chg="add mod">
          <ac:chgData name="Eirini Gkotsi" userId="5c7c14db-6e4f-40df-9989-e03c0d12dcf5" providerId="ADAL" clId="{B2AA5560-C227-4E09-BF99-8F95FF027154}" dt="2020-11-10T22:02:36.118" v="7041" actId="255"/>
          <ac:spMkLst>
            <pc:docMk/>
            <pc:sldMk cId="1036276574" sldId="279"/>
            <ac:spMk id="16" creationId="{148F1C77-89D4-4CDA-9CDF-B2E579A3AEC1}"/>
          </ac:spMkLst>
        </pc:spChg>
        <pc:spChg chg="del mod">
          <ac:chgData name="Eirini Gkotsi" userId="5c7c14db-6e4f-40df-9989-e03c0d12dcf5" providerId="ADAL" clId="{B2AA5560-C227-4E09-BF99-8F95FF027154}" dt="2020-11-10T22:01:18.221" v="7022" actId="478"/>
          <ac:spMkLst>
            <pc:docMk/>
            <pc:sldMk cId="1036276574" sldId="279"/>
            <ac:spMk id="24" creationId="{0A1807C3-BFB7-4F8B-92B1-2AB82572FB25}"/>
          </ac:spMkLst>
        </pc:spChg>
        <pc:picChg chg="del">
          <ac:chgData name="Eirini Gkotsi" userId="5c7c14db-6e4f-40df-9989-e03c0d12dcf5" providerId="ADAL" clId="{B2AA5560-C227-4E09-BF99-8F95FF027154}" dt="2020-11-10T22:00:48.943" v="7016" actId="478"/>
          <ac:picMkLst>
            <pc:docMk/>
            <pc:sldMk cId="1036276574" sldId="279"/>
            <ac:picMk id="4" creationId="{599895F7-FE51-4BD6-9D47-BF1B8B6BA8E2}"/>
          </ac:picMkLst>
        </pc:picChg>
        <pc:picChg chg="del">
          <ac:chgData name="Eirini Gkotsi" userId="5c7c14db-6e4f-40df-9989-e03c0d12dcf5" providerId="ADAL" clId="{B2AA5560-C227-4E09-BF99-8F95FF027154}" dt="2020-11-10T22:00:47.945" v="7015" actId="478"/>
          <ac:picMkLst>
            <pc:docMk/>
            <pc:sldMk cId="1036276574" sldId="279"/>
            <ac:picMk id="7" creationId="{0D4941ED-D1F7-46F5-BDA2-774DF9ECF046}"/>
          </ac:picMkLst>
        </pc:picChg>
      </pc:sldChg>
      <pc:sldChg chg="addSp delSp modSp add del mod ord">
        <pc:chgData name="Eirini Gkotsi" userId="5c7c14db-6e4f-40df-9989-e03c0d12dcf5" providerId="ADAL" clId="{B2AA5560-C227-4E09-BF99-8F95FF027154}" dt="2020-11-10T22:00:23.547" v="7011" actId="47"/>
        <pc:sldMkLst>
          <pc:docMk/>
          <pc:sldMk cId="1155675847" sldId="279"/>
        </pc:sldMkLst>
        <pc:spChg chg="del mod ord">
          <ac:chgData name="Eirini Gkotsi" userId="5c7c14db-6e4f-40df-9989-e03c0d12dcf5" providerId="ADAL" clId="{B2AA5560-C227-4E09-BF99-8F95FF027154}" dt="2020-11-10T21:57:42.728" v="6992" actId="478"/>
          <ac:spMkLst>
            <pc:docMk/>
            <pc:sldMk cId="1155675847" sldId="279"/>
            <ac:spMk id="15" creationId="{ED4D18F9-8DD0-460A-BBA9-48583CA27D9C}"/>
          </ac:spMkLst>
        </pc:spChg>
        <pc:spChg chg="del">
          <ac:chgData name="Eirini Gkotsi" userId="5c7c14db-6e4f-40df-9989-e03c0d12dcf5" providerId="ADAL" clId="{B2AA5560-C227-4E09-BF99-8F95FF027154}" dt="2020-11-10T21:56:59.917" v="6990" actId="478"/>
          <ac:spMkLst>
            <pc:docMk/>
            <pc:sldMk cId="1155675847" sldId="279"/>
            <ac:spMk id="17" creationId="{2ADA585A-C6B6-4777-95E4-620E1A89CBA6}"/>
          </ac:spMkLst>
        </pc:spChg>
        <pc:spChg chg="add mod ord">
          <ac:chgData name="Eirini Gkotsi" userId="5c7c14db-6e4f-40df-9989-e03c0d12dcf5" providerId="ADAL" clId="{B2AA5560-C227-4E09-BF99-8F95FF027154}" dt="2020-11-10T21:59:39.214" v="7010" actId="1076"/>
          <ac:spMkLst>
            <pc:docMk/>
            <pc:sldMk cId="1155675847" sldId="279"/>
            <ac:spMk id="18" creationId="{B1E0959B-D74F-4F0D-8C9C-FA4584C572FE}"/>
          </ac:spMkLst>
        </pc:spChg>
        <pc:spChg chg="add mod ord">
          <ac:chgData name="Eirini Gkotsi" userId="5c7c14db-6e4f-40df-9989-e03c0d12dcf5" providerId="ADAL" clId="{B2AA5560-C227-4E09-BF99-8F95FF027154}" dt="2020-11-10T21:59:33.216" v="7009" actId="26606"/>
          <ac:spMkLst>
            <pc:docMk/>
            <pc:sldMk cId="1155675847" sldId="279"/>
            <ac:spMk id="20" creationId="{E921D9CE-DDC6-4864-A28E-286F6C4397AA}"/>
          </ac:spMkLst>
        </pc:spChg>
        <pc:spChg chg="del mod">
          <ac:chgData name="Eirini Gkotsi" userId="5c7c14db-6e4f-40df-9989-e03c0d12dcf5" providerId="ADAL" clId="{B2AA5560-C227-4E09-BF99-8F95FF027154}" dt="2020-11-10T21:58:55.890" v="7005" actId="478"/>
          <ac:spMkLst>
            <pc:docMk/>
            <pc:sldMk cId="1155675847" sldId="279"/>
            <ac:spMk id="24" creationId="{0A1807C3-BFB7-4F8B-92B1-2AB82572FB25}"/>
          </ac:spMkLst>
        </pc:spChg>
        <pc:spChg chg="del">
          <ac:chgData name="Eirini Gkotsi" userId="5c7c14db-6e4f-40df-9989-e03c0d12dcf5" providerId="ADAL" clId="{B2AA5560-C227-4E09-BF99-8F95FF027154}" dt="2020-11-10T21:57:12.928" v="6991" actId="26606"/>
          <ac:spMkLst>
            <pc:docMk/>
            <pc:sldMk cId="1155675847" sldId="279"/>
            <ac:spMk id="57" creationId="{2E921DFF-3001-46B5-95D2-66CA060F44BB}"/>
          </ac:spMkLst>
        </pc:spChg>
        <pc:spChg chg="del">
          <ac:chgData name="Eirini Gkotsi" userId="5c7c14db-6e4f-40df-9989-e03c0d12dcf5" providerId="ADAL" clId="{B2AA5560-C227-4E09-BF99-8F95FF027154}" dt="2020-11-10T21:57:12.928" v="6991" actId="26606"/>
          <ac:spMkLst>
            <pc:docMk/>
            <pc:sldMk cId="1155675847" sldId="279"/>
            <ac:spMk id="61" creationId="{AFEDA996-5744-4A88-B0DD-EC49C6D8739E}"/>
          </ac:spMkLst>
        </pc:spChg>
        <pc:spChg chg="add del">
          <ac:chgData name="Eirini Gkotsi" userId="5c7c14db-6e4f-40df-9989-e03c0d12dcf5" providerId="ADAL" clId="{B2AA5560-C227-4E09-BF99-8F95FF027154}" dt="2020-11-10T21:59:33.216" v="7009" actId="26606"/>
          <ac:spMkLst>
            <pc:docMk/>
            <pc:sldMk cId="1155675847" sldId="279"/>
            <ac:spMk id="66" creationId="{49CD2D09-B1BB-4DF5-9E1C-3D21B21EDEFD}"/>
          </ac:spMkLst>
        </pc:spChg>
        <pc:spChg chg="add del">
          <ac:chgData name="Eirini Gkotsi" userId="5c7c14db-6e4f-40df-9989-e03c0d12dcf5" providerId="ADAL" clId="{B2AA5560-C227-4E09-BF99-8F95FF027154}" dt="2020-11-10T21:59:33.216" v="7009" actId="26606"/>
          <ac:spMkLst>
            <pc:docMk/>
            <pc:sldMk cId="1155675847" sldId="279"/>
            <ac:spMk id="70" creationId="{967C29FE-FD32-4AFB-AD20-DBDF5864B2D8}"/>
          </ac:spMkLst>
        </pc:spChg>
        <pc:spChg chg="add">
          <ac:chgData name="Eirini Gkotsi" userId="5c7c14db-6e4f-40df-9989-e03c0d12dcf5" providerId="ADAL" clId="{B2AA5560-C227-4E09-BF99-8F95FF027154}" dt="2020-11-10T21:59:33.216" v="7009" actId="26606"/>
          <ac:spMkLst>
            <pc:docMk/>
            <pc:sldMk cId="1155675847" sldId="279"/>
            <ac:spMk id="75" creationId="{F56F5174-31D9-4DBB-AAB7-A1FD7BDB1352}"/>
          </ac:spMkLst>
        </pc:spChg>
        <pc:spChg chg="add">
          <ac:chgData name="Eirini Gkotsi" userId="5c7c14db-6e4f-40df-9989-e03c0d12dcf5" providerId="ADAL" clId="{B2AA5560-C227-4E09-BF99-8F95FF027154}" dt="2020-11-10T21:59:33.216" v="7009" actId="26606"/>
          <ac:spMkLst>
            <pc:docMk/>
            <pc:sldMk cId="1155675847" sldId="279"/>
            <ac:spMk id="79" creationId="{F9A95BEE-6BB1-4A28-A8E6-A34B2E42EF87}"/>
          </ac:spMkLst>
        </pc:spChg>
        <pc:picChg chg="add del mod">
          <ac:chgData name="Eirini Gkotsi" userId="5c7c14db-6e4f-40df-9989-e03c0d12dcf5" providerId="ADAL" clId="{B2AA5560-C227-4E09-BF99-8F95FF027154}" dt="2020-11-10T21:58:27.120" v="6999" actId="478"/>
          <ac:picMkLst>
            <pc:docMk/>
            <pc:sldMk cId="1155675847" sldId="279"/>
            <ac:picMk id="3" creationId="{C6EBA9EE-6169-47A7-911C-C297CF6DDBB5}"/>
          </ac:picMkLst>
        </pc:picChg>
        <pc:picChg chg="mod">
          <ac:chgData name="Eirini Gkotsi" userId="5c7c14db-6e4f-40df-9989-e03c0d12dcf5" providerId="ADAL" clId="{B2AA5560-C227-4E09-BF99-8F95FF027154}" dt="2020-11-10T21:59:33.216" v="7009" actId="26606"/>
          <ac:picMkLst>
            <pc:docMk/>
            <pc:sldMk cId="1155675847" sldId="279"/>
            <ac:picMk id="6" creationId="{B55CC632-CEFA-44A8-BDFE-04BD6B14F84C}"/>
          </ac:picMkLst>
        </pc:picChg>
        <pc:picChg chg="del">
          <ac:chgData name="Eirini Gkotsi" userId="5c7c14db-6e4f-40df-9989-e03c0d12dcf5" providerId="ADAL" clId="{B2AA5560-C227-4E09-BF99-8F95FF027154}" dt="2020-11-10T21:57:12.928" v="6991" actId="26606"/>
          <ac:picMkLst>
            <pc:docMk/>
            <pc:sldMk cId="1155675847" sldId="279"/>
            <ac:picMk id="59" creationId="{4EA93698-222B-47A7-8E9B-667FAC990673}"/>
          </ac:picMkLst>
        </pc:picChg>
        <pc:picChg chg="add del">
          <ac:chgData name="Eirini Gkotsi" userId="5c7c14db-6e4f-40df-9989-e03c0d12dcf5" providerId="ADAL" clId="{B2AA5560-C227-4E09-BF99-8F95FF027154}" dt="2020-11-10T21:59:33.216" v="7009" actId="26606"/>
          <ac:picMkLst>
            <pc:docMk/>
            <pc:sldMk cId="1155675847" sldId="279"/>
            <ac:picMk id="68" creationId="{83355637-BA71-4F63-94C9-E77BF81BDFC0}"/>
          </ac:picMkLst>
        </pc:picChg>
        <pc:picChg chg="add">
          <ac:chgData name="Eirini Gkotsi" userId="5c7c14db-6e4f-40df-9989-e03c0d12dcf5" providerId="ADAL" clId="{B2AA5560-C227-4E09-BF99-8F95FF027154}" dt="2020-11-10T21:59:33.216" v="7009" actId="26606"/>
          <ac:picMkLst>
            <pc:docMk/>
            <pc:sldMk cId="1155675847" sldId="279"/>
            <ac:picMk id="77" creationId="{AE113210-7872-481A-ADE6-3A05CCAF5EB2}"/>
          </ac:picMkLst>
        </pc:picChg>
      </pc:sldChg>
      <pc:sldChg chg="addSp delSp modSp add mod ord">
        <pc:chgData name="Eirini Gkotsi" userId="5c7c14db-6e4f-40df-9989-e03c0d12dcf5" providerId="ADAL" clId="{B2AA5560-C227-4E09-BF99-8F95FF027154}" dt="2020-11-11T19:10:30.063" v="10149" actId="108"/>
        <pc:sldMkLst>
          <pc:docMk/>
          <pc:sldMk cId="1911721386" sldId="280"/>
        </pc:sldMkLst>
        <pc:spChg chg="add mod ord">
          <ac:chgData name="Eirini Gkotsi" userId="5c7c14db-6e4f-40df-9989-e03c0d12dcf5" providerId="ADAL" clId="{B2AA5560-C227-4E09-BF99-8F95FF027154}" dt="2020-11-11T19:10:30.063" v="10149" actId="108"/>
          <ac:spMkLst>
            <pc:docMk/>
            <pc:sldMk cId="1911721386" sldId="280"/>
            <ac:spMk id="21" creationId="{BA5719AD-AF97-4BFB-814F-5AF59FE79577}"/>
          </ac:spMkLst>
        </pc:spChg>
        <pc:spChg chg="add mod ord">
          <ac:chgData name="Eirini Gkotsi" userId="5c7c14db-6e4f-40df-9989-e03c0d12dcf5" providerId="ADAL" clId="{B2AA5560-C227-4E09-BF99-8F95FF027154}" dt="2020-11-11T19:09:07.963" v="10135" actId="1076"/>
          <ac:spMkLst>
            <pc:docMk/>
            <pc:sldMk cId="1911721386" sldId="280"/>
            <ac:spMk id="26" creationId="{1C524204-D3B0-441C-A965-AED7C1096CAD}"/>
          </ac:spMkLst>
        </pc:spChg>
        <pc:spChg chg="del">
          <ac:chgData name="Eirini Gkotsi" userId="5c7c14db-6e4f-40df-9989-e03c0d12dcf5" providerId="ADAL" clId="{B2AA5560-C227-4E09-BF99-8F95FF027154}" dt="2020-11-11T19:00:51.009" v="10113" actId="26606"/>
          <ac:spMkLst>
            <pc:docMk/>
            <pc:sldMk cId="1911721386" sldId="280"/>
            <ac:spMk id="35" creationId="{7ADD6C35-4B10-4BFC-BAD6-56B49A790F4B}"/>
          </ac:spMkLst>
        </pc:spChg>
        <pc:spChg chg="del mod ord">
          <ac:chgData name="Eirini Gkotsi" userId="5c7c14db-6e4f-40df-9989-e03c0d12dcf5" providerId="ADAL" clId="{B2AA5560-C227-4E09-BF99-8F95FF027154}" dt="2020-11-11T19:01:11.086" v="10117" actId="478"/>
          <ac:spMkLst>
            <pc:docMk/>
            <pc:sldMk cId="1911721386" sldId="280"/>
            <ac:spMk id="49" creationId="{AD4AE30F-0B2F-4D90-B802-310BA65B0766}"/>
          </ac:spMkLst>
        </pc:spChg>
        <pc:spChg chg="del mod">
          <ac:chgData name="Eirini Gkotsi" userId="5c7c14db-6e4f-40df-9989-e03c0d12dcf5" providerId="ADAL" clId="{B2AA5560-C227-4E09-BF99-8F95FF027154}" dt="2020-11-10T22:03:28.880" v="7048"/>
          <ac:spMkLst>
            <pc:docMk/>
            <pc:sldMk cId="1911721386" sldId="280"/>
            <ac:spMk id="50" creationId="{61998DFA-316B-4999-812A-399C88518133}"/>
          </ac:spMkLst>
        </pc:spChg>
        <pc:spChg chg="add del">
          <ac:chgData name="Eirini Gkotsi" userId="5c7c14db-6e4f-40df-9989-e03c0d12dcf5" providerId="ADAL" clId="{B2AA5560-C227-4E09-BF99-8F95FF027154}" dt="2020-11-11T19:08:41.576" v="10131" actId="26606"/>
          <ac:spMkLst>
            <pc:docMk/>
            <pc:sldMk cId="1911721386" sldId="280"/>
            <ac:spMk id="54" creationId="{7D8E67F2-F753-4E06-8229-4970A6725835}"/>
          </ac:spMkLst>
        </pc:spChg>
        <pc:spChg chg="add del">
          <ac:chgData name="Eirini Gkotsi" userId="5c7c14db-6e4f-40df-9989-e03c0d12dcf5" providerId="ADAL" clId="{B2AA5560-C227-4E09-BF99-8F95FF027154}" dt="2020-11-11T19:08:41.576" v="10131" actId="26606"/>
          <ac:spMkLst>
            <pc:docMk/>
            <pc:sldMk cId="1911721386" sldId="280"/>
            <ac:spMk id="58" creationId="{007B8288-68CC-4847-8419-CF535B6B7EEA}"/>
          </ac:spMkLst>
        </pc:spChg>
        <pc:spChg chg="add del">
          <ac:chgData name="Eirini Gkotsi" userId="5c7c14db-6e4f-40df-9989-e03c0d12dcf5" providerId="ADAL" clId="{B2AA5560-C227-4E09-BF99-8F95FF027154}" dt="2020-11-11T19:08:41.576" v="10131" actId="26606"/>
          <ac:spMkLst>
            <pc:docMk/>
            <pc:sldMk cId="1911721386" sldId="280"/>
            <ac:spMk id="60" creationId="{32BA8EA8-C1B6-4309-B674-F9F399B96288}"/>
          </ac:spMkLst>
        </pc:spChg>
        <pc:spChg chg="add">
          <ac:chgData name="Eirini Gkotsi" userId="5c7c14db-6e4f-40df-9989-e03c0d12dcf5" providerId="ADAL" clId="{B2AA5560-C227-4E09-BF99-8F95FF027154}" dt="2020-11-11T19:08:41.576" v="10131" actId="26606"/>
          <ac:spMkLst>
            <pc:docMk/>
            <pc:sldMk cId="1911721386" sldId="280"/>
            <ac:spMk id="65" creationId="{D2A06E70-D53B-4EEC-8BCA-FCD6C1C84E63}"/>
          </ac:spMkLst>
        </pc:spChg>
        <pc:grpChg chg="del">
          <ac:chgData name="Eirini Gkotsi" userId="5c7c14db-6e4f-40df-9989-e03c0d12dcf5" providerId="ADAL" clId="{B2AA5560-C227-4E09-BF99-8F95FF027154}" dt="2020-11-11T19:00:51.009" v="10113" actId="26606"/>
          <ac:grpSpMkLst>
            <pc:docMk/>
            <pc:sldMk cId="1911721386" sldId="280"/>
            <ac:grpSpMk id="37" creationId="{32AFDD1C-2418-460A-B0D3-EEF55EC823F5}"/>
          </ac:grpSpMkLst>
        </pc:grpChg>
        <pc:grpChg chg="del">
          <ac:chgData name="Eirini Gkotsi" userId="5c7c14db-6e4f-40df-9989-e03c0d12dcf5" providerId="ADAL" clId="{B2AA5560-C227-4E09-BF99-8F95FF027154}" dt="2020-11-11T19:00:51.009" v="10113" actId="26606"/>
          <ac:grpSpMkLst>
            <pc:docMk/>
            <pc:sldMk cId="1911721386" sldId="280"/>
            <ac:grpSpMk id="43" creationId="{61D22245-3D67-419C-A6B5-DD0EB0D83990}"/>
          </ac:grpSpMkLst>
        </pc:grpChg>
        <pc:picChg chg="add mod ord">
          <ac:chgData name="Eirini Gkotsi" userId="5c7c14db-6e4f-40df-9989-e03c0d12dcf5" providerId="ADAL" clId="{B2AA5560-C227-4E09-BF99-8F95FF027154}" dt="2020-11-11T19:09:14.984" v="10136" actId="14100"/>
          <ac:picMkLst>
            <pc:docMk/>
            <pc:sldMk cId="1911721386" sldId="280"/>
            <ac:picMk id="2" creationId="{C2EF4BC8-AD65-497E-A953-2980ADC10DA2}"/>
          </ac:picMkLst>
        </pc:picChg>
        <pc:picChg chg="del mod ord">
          <ac:chgData name="Eirini Gkotsi" userId="5c7c14db-6e4f-40df-9989-e03c0d12dcf5" providerId="ADAL" clId="{B2AA5560-C227-4E09-BF99-8F95FF027154}" dt="2020-11-11T19:09:29.615" v="10138" actId="478"/>
          <ac:picMkLst>
            <pc:docMk/>
            <pc:sldMk cId="1911721386" sldId="280"/>
            <ac:picMk id="6" creationId="{B55CC632-CEFA-44A8-BDFE-04BD6B14F84C}"/>
          </ac:picMkLst>
        </pc:picChg>
        <pc:picChg chg="add del">
          <ac:chgData name="Eirini Gkotsi" userId="5c7c14db-6e4f-40df-9989-e03c0d12dcf5" providerId="ADAL" clId="{B2AA5560-C227-4E09-BF99-8F95FF027154}" dt="2020-11-11T19:08:41.576" v="10131" actId="26606"/>
          <ac:picMkLst>
            <pc:docMk/>
            <pc:sldMk cId="1911721386" sldId="280"/>
            <ac:picMk id="56" creationId="{2EE1BDFD-564B-44A4-841A-50D6A8E75CB4}"/>
          </ac:picMkLst>
        </pc:picChg>
        <pc:picChg chg="add">
          <ac:chgData name="Eirini Gkotsi" userId="5c7c14db-6e4f-40df-9989-e03c0d12dcf5" providerId="ADAL" clId="{B2AA5560-C227-4E09-BF99-8F95FF027154}" dt="2020-11-11T19:08:41.576" v="10131" actId="26606"/>
          <ac:picMkLst>
            <pc:docMk/>
            <pc:sldMk cId="1911721386" sldId="280"/>
            <ac:picMk id="67" creationId="{D41E2C02-494F-4A6B-A67B-1D965948F9D3}"/>
          </ac:picMkLst>
        </pc:picChg>
      </pc:sldChg>
      <pc:sldChg chg="addSp modSp add mod ord">
        <pc:chgData name="Eirini Gkotsi" userId="5c7c14db-6e4f-40df-9989-e03c0d12dcf5" providerId="ADAL" clId="{B2AA5560-C227-4E09-BF99-8F95FF027154}" dt="2020-11-11T18:58:45.301" v="10109" actId="207"/>
        <pc:sldMkLst>
          <pc:docMk/>
          <pc:sldMk cId="2140543220" sldId="281"/>
        </pc:sldMkLst>
        <pc:spChg chg="mod">
          <ac:chgData name="Eirini Gkotsi" userId="5c7c14db-6e4f-40df-9989-e03c0d12dcf5" providerId="ADAL" clId="{B2AA5560-C227-4E09-BF99-8F95FF027154}" dt="2020-11-11T18:46:47.202" v="10076" actId="114"/>
          <ac:spMkLst>
            <pc:docMk/>
            <pc:sldMk cId="2140543220" sldId="281"/>
            <ac:spMk id="15" creationId="{ED4D18F9-8DD0-460A-BBA9-48583CA27D9C}"/>
          </ac:spMkLst>
        </pc:spChg>
        <pc:spChg chg="mod">
          <ac:chgData name="Eirini Gkotsi" userId="5c7c14db-6e4f-40df-9989-e03c0d12dcf5" providerId="ADAL" clId="{B2AA5560-C227-4E09-BF99-8F95FF027154}" dt="2020-11-11T18:58:45.301" v="10109" actId="207"/>
          <ac:spMkLst>
            <pc:docMk/>
            <pc:sldMk cId="2140543220" sldId="281"/>
            <ac:spMk id="17" creationId="{2ADA585A-C6B6-4777-95E4-620E1A89CBA6}"/>
          </ac:spMkLst>
        </pc:spChg>
        <pc:picChg chg="add mod">
          <ac:chgData name="Eirini Gkotsi" userId="5c7c14db-6e4f-40df-9989-e03c0d12dcf5" providerId="ADAL" clId="{B2AA5560-C227-4E09-BF99-8F95FF027154}" dt="2020-11-10T22:37:29.365" v="8479" actId="1076"/>
          <ac:picMkLst>
            <pc:docMk/>
            <pc:sldMk cId="2140543220" sldId="281"/>
            <ac:picMk id="2" creationId="{DC626B05-7889-40A2-87FA-4B5470C30F45}"/>
          </ac:picMkLst>
        </pc:picChg>
      </pc:sldChg>
      <pc:sldChg chg="addSp delSp modSp add mod ord">
        <pc:chgData name="Eirini Gkotsi" userId="5c7c14db-6e4f-40df-9989-e03c0d12dcf5" providerId="ADAL" clId="{B2AA5560-C227-4E09-BF99-8F95FF027154}" dt="2020-11-11T18:58:27.939" v="10108" actId="1076"/>
        <pc:sldMkLst>
          <pc:docMk/>
          <pc:sldMk cId="4197158488" sldId="282"/>
        </pc:sldMkLst>
        <pc:spChg chg="mod">
          <ac:chgData name="Eirini Gkotsi" userId="5c7c14db-6e4f-40df-9989-e03c0d12dcf5" providerId="ADAL" clId="{B2AA5560-C227-4E09-BF99-8F95FF027154}" dt="2020-11-11T18:55:57.105" v="10106" actId="1076"/>
          <ac:spMkLst>
            <pc:docMk/>
            <pc:sldMk cId="4197158488" sldId="282"/>
            <ac:spMk id="15" creationId="{7F6F7FF9-6920-464F-B347-3DC33F591695}"/>
          </ac:spMkLst>
        </pc:spChg>
        <pc:spChg chg="mod">
          <ac:chgData name="Eirini Gkotsi" userId="5c7c14db-6e4f-40df-9989-e03c0d12dcf5" providerId="ADAL" clId="{B2AA5560-C227-4E09-BF99-8F95FF027154}" dt="2020-11-11T18:55:49.742" v="10105" actId="207"/>
          <ac:spMkLst>
            <pc:docMk/>
            <pc:sldMk cId="4197158488" sldId="282"/>
            <ac:spMk id="24" creationId="{0A1807C3-BFB7-4F8B-92B1-2AB82572FB25}"/>
          </ac:spMkLst>
        </pc:spChg>
        <pc:picChg chg="add del mod">
          <ac:chgData name="Eirini Gkotsi" userId="5c7c14db-6e4f-40df-9989-e03c0d12dcf5" providerId="ADAL" clId="{B2AA5560-C227-4E09-BF99-8F95FF027154}" dt="2020-11-10T22:20:06.902" v="8433" actId="478"/>
          <ac:picMkLst>
            <pc:docMk/>
            <pc:sldMk cId="4197158488" sldId="282"/>
            <ac:picMk id="2" creationId="{7D007924-F63C-471F-B8F6-AB23CC9A873E}"/>
          </ac:picMkLst>
        </pc:picChg>
        <pc:picChg chg="add mod">
          <ac:chgData name="Eirini Gkotsi" userId="5c7c14db-6e4f-40df-9989-e03c0d12dcf5" providerId="ADAL" clId="{B2AA5560-C227-4E09-BF99-8F95FF027154}" dt="2020-11-11T18:58:27.939" v="10108" actId="1076"/>
          <ac:picMkLst>
            <pc:docMk/>
            <pc:sldMk cId="4197158488" sldId="282"/>
            <ac:picMk id="3" creationId="{CE2CB6DA-4C9B-4C35-9DCC-BBAFAE5785E8}"/>
          </ac:picMkLst>
        </pc:picChg>
        <pc:picChg chg="del">
          <ac:chgData name="Eirini Gkotsi" userId="5c7c14db-6e4f-40df-9989-e03c0d12dcf5" providerId="ADAL" clId="{B2AA5560-C227-4E09-BF99-8F95FF027154}" dt="2020-11-10T22:18:28.411" v="8396" actId="478"/>
          <ac:picMkLst>
            <pc:docMk/>
            <pc:sldMk cId="4197158488" sldId="282"/>
            <ac:picMk id="4" creationId="{599895F7-FE51-4BD6-9D47-BF1B8B6BA8E2}"/>
          </ac:picMkLst>
        </pc:picChg>
        <pc:picChg chg="add del mod">
          <ac:chgData name="Eirini Gkotsi" userId="5c7c14db-6e4f-40df-9989-e03c0d12dcf5" providerId="ADAL" clId="{B2AA5560-C227-4E09-BF99-8F95FF027154}" dt="2020-11-11T18:54:17.332" v="10091" actId="478"/>
          <ac:picMkLst>
            <pc:docMk/>
            <pc:sldMk cId="4197158488" sldId="282"/>
            <ac:picMk id="5" creationId="{07058D32-B22F-44B4-BE1F-E00C10DDE868}"/>
          </ac:picMkLst>
        </pc:picChg>
        <pc:picChg chg="del">
          <ac:chgData name="Eirini Gkotsi" userId="5c7c14db-6e4f-40df-9989-e03c0d12dcf5" providerId="ADAL" clId="{B2AA5560-C227-4E09-BF99-8F95FF027154}" dt="2020-11-10T22:18:27.329" v="8395" actId="478"/>
          <ac:picMkLst>
            <pc:docMk/>
            <pc:sldMk cId="4197158488" sldId="282"/>
            <ac:picMk id="7" creationId="{0D4941ED-D1F7-46F5-BDA2-774DF9ECF046}"/>
          </ac:picMkLst>
        </pc:picChg>
        <pc:picChg chg="add del mod">
          <ac:chgData name="Eirini Gkotsi" userId="5c7c14db-6e4f-40df-9989-e03c0d12dcf5" providerId="ADAL" clId="{B2AA5560-C227-4E09-BF99-8F95FF027154}" dt="2020-11-11T18:54:16.931" v="10090" actId="478"/>
          <ac:picMkLst>
            <pc:docMk/>
            <pc:sldMk cId="4197158488" sldId="282"/>
            <ac:picMk id="9" creationId="{3E2442CA-56A7-47A2-9EA4-7AAD8B597568}"/>
          </ac:picMkLst>
        </pc:picChg>
        <pc:picChg chg="del">
          <ac:chgData name="Eirini Gkotsi" userId="5c7c14db-6e4f-40df-9989-e03c0d12dcf5" providerId="ADAL" clId="{B2AA5560-C227-4E09-BF99-8F95FF027154}" dt="2020-11-10T22:20:04.453" v="8432" actId="478"/>
          <ac:picMkLst>
            <pc:docMk/>
            <pc:sldMk cId="4197158488" sldId="282"/>
            <ac:picMk id="28" creationId="{550DFDF4-1DAE-436E-8968-834DA113692C}"/>
          </ac:picMkLst>
        </pc:picChg>
        <pc:picChg chg="del">
          <ac:chgData name="Eirini Gkotsi" userId="5c7c14db-6e4f-40df-9989-e03c0d12dcf5" providerId="ADAL" clId="{B2AA5560-C227-4E09-BF99-8F95FF027154}" dt="2020-11-10T22:20:02.533" v="8431" actId="478"/>
          <ac:picMkLst>
            <pc:docMk/>
            <pc:sldMk cId="4197158488" sldId="282"/>
            <ac:picMk id="30" creationId="{0A6A01CA-3808-4FAB-8B23-8822B5D0F078}"/>
          </ac:picMkLst>
        </pc:picChg>
        <pc:picChg chg="add del mod">
          <ac:chgData name="Eirini Gkotsi" userId="5c7c14db-6e4f-40df-9989-e03c0d12dcf5" providerId="ADAL" clId="{B2AA5560-C227-4E09-BF99-8F95FF027154}" dt="2020-11-11T18:50:00.555" v="10077" actId="478"/>
          <ac:picMkLst>
            <pc:docMk/>
            <pc:sldMk cId="4197158488" sldId="282"/>
            <ac:picMk id="1026" creationId="{5C055C09-616F-48EF-8AF7-7772317079AC}"/>
          </ac:picMkLst>
        </pc:picChg>
      </pc:sldChg>
      <pc:sldChg chg="addSp delSp modSp add mod">
        <pc:chgData name="Eirini Gkotsi" userId="5c7c14db-6e4f-40df-9989-e03c0d12dcf5" providerId="ADAL" clId="{B2AA5560-C227-4E09-BF99-8F95FF027154}" dt="2020-11-11T18:40:54.455" v="10001" actId="122"/>
        <pc:sldMkLst>
          <pc:docMk/>
          <pc:sldMk cId="997696826" sldId="283"/>
        </pc:sldMkLst>
        <pc:spChg chg="mod ord">
          <ac:chgData name="Eirini Gkotsi" userId="5c7c14db-6e4f-40df-9989-e03c0d12dcf5" providerId="ADAL" clId="{B2AA5560-C227-4E09-BF99-8F95FF027154}" dt="2020-11-11T18:40:54.455" v="10001" actId="122"/>
          <ac:spMkLst>
            <pc:docMk/>
            <pc:sldMk cId="997696826" sldId="283"/>
            <ac:spMk id="20" creationId="{B0580D8B-8F53-441F-8760-71B5E272A227}"/>
          </ac:spMkLst>
        </pc:spChg>
        <pc:spChg chg="add mod">
          <ac:chgData name="Eirini Gkotsi" userId="5c7c14db-6e4f-40df-9989-e03c0d12dcf5" providerId="ADAL" clId="{B2AA5560-C227-4E09-BF99-8F95FF027154}" dt="2020-11-11T18:40:19.445" v="9993" actId="255"/>
          <ac:spMkLst>
            <pc:docMk/>
            <pc:sldMk cId="997696826" sldId="283"/>
            <ac:spMk id="21" creationId="{C61D972B-3E40-44FB-AEBC-CF4C233E628D}"/>
          </ac:spMkLst>
        </pc:spChg>
        <pc:spChg chg="del mod">
          <ac:chgData name="Eirini Gkotsi" userId="5c7c14db-6e4f-40df-9989-e03c0d12dcf5" providerId="ADAL" clId="{B2AA5560-C227-4E09-BF99-8F95FF027154}" dt="2020-11-11T18:36:23.429" v="9939" actId="478"/>
          <ac:spMkLst>
            <pc:docMk/>
            <pc:sldMk cId="997696826" sldId="283"/>
            <ac:spMk id="24" creationId="{0A1807C3-BFB7-4F8B-92B1-2AB82572FB25}"/>
          </ac:spMkLst>
        </pc:spChg>
        <pc:spChg chg="del">
          <ac:chgData name="Eirini Gkotsi" userId="5c7c14db-6e4f-40df-9989-e03c0d12dcf5" providerId="ADAL" clId="{B2AA5560-C227-4E09-BF99-8F95FF027154}" dt="2020-11-11T18:35:35.235" v="9933" actId="26606"/>
          <ac:spMkLst>
            <pc:docMk/>
            <pc:sldMk cId="997696826" sldId="283"/>
            <ac:spMk id="75" creationId="{5C629D8C-C41E-4BE1-AEF4-BD077AB50BFD}"/>
          </ac:spMkLst>
        </pc:spChg>
        <pc:spChg chg="del">
          <ac:chgData name="Eirini Gkotsi" userId="5c7c14db-6e4f-40df-9989-e03c0d12dcf5" providerId="ADAL" clId="{B2AA5560-C227-4E09-BF99-8F95FF027154}" dt="2020-11-11T18:35:35.235" v="9933" actId="26606"/>
          <ac:spMkLst>
            <pc:docMk/>
            <pc:sldMk cId="997696826" sldId="283"/>
            <ac:spMk id="83" creationId="{408674C0-52AE-4A01-BCDA-3D1673A8D294}"/>
          </ac:spMkLst>
        </pc:spChg>
        <pc:spChg chg="add">
          <ac:chgData name="Eirini Gkotsi" userId="5c7c14db-6e4f-40df-9989-e03c0d12dcf5" providerId="ADAL" clId="{B2AA5560-C227-4E09-BF99-8F95FF027154}" dt="2020-11-11T18:35:35.235" v="9933" actId="26606"/>
          <ac:spMkLst>
            <pc:docMk/>
            <pc:sldMk cId="997696826" sldId="283"/>
            <ac:spMk id="88" creationId="{F56F5174-31D9-4DBB-AAB7-A1FD7BDB1352}"/>
          </ac:spMkLst>
        </pc:spChg>
        <pc:spChg chg="add">
          <ac:chgData name="Eirini Gkotsi" userId="5c7c14db-6e4f-40df-9989-e03c0d12dcf5" providerId="ADAL" clId="{B2AA5560-C227-4E09-BF99-8F95FF027154}" dt="2020-11-11T18:35:35.235" v="9933" actId="26606"/>
          <ac:spMkLst>
            <pc:docMk/>
            <pc:sldMk cId="997696826" sldId="283"/>
            <ac:spMk id="92" creationId="{F9A95BEE-6BB1-4A28-A8E6-A34B2E42EF87}"/>
          </ac:spMkLst>
        </pc:spChg>
        <pc:grpChg chg="del">
          <ac:chgData name="Eirini Gkotsi" userId="5c7c14db-6e4f-40df-9989-e03c0d12dcf5" providerId="ADAL" clId="{B2AA5560-C227-4E09-BF99-8F95FF027154}" dt="2020-11-11T18:35:35.235" v="9933" actId="26606"/>
          <ac:grpSpMkLst>
            <pc:docMk/>
            <pc:sldMk cId="997696826" sldId="283"/>
            <ac:grpSpMk id="77" creationId="{048D6402-B8E8-491E-A1EB-EE08D1B1E453}"/>
          </ac:grpSpMkLst>
        </pc:grpChg>
        <pc:picChg chg="mod">
          <ac:chgData name="Eirini Gkotsi" userId="5c7c14db-6e4f-40df-9989-e03c0d12dcf5" providerId="ADAL" clId="{B2AA5560-C227-4E09-BF99-8F95FF027154}" dt="2020-11-11T18:35:35.235" v="9933" actId="26606"/>
          <ac:picMkLst>
            <pc:docMk/>
            <pc:sldMk cId="997696826" sldId="283"/>
            <ac:picMk id="6" creationId="{B55CC632-CEFA-44A8-BDFE-04BD6B14F84C}"/>
          </ac:picMkLst>
        </pc:picChg>
        <pc:picChg chg="add">
          <ac:chgData name="Eirini Gkotsi" userId="5c7c14db-6e4f-40df-9989-e03c0d12dcf5" providerId="ADAL" clId="{B2AA5560-C227-4E09-BF99-8F95FF027154}" dt="2020-11-11T18:35:35.235" v="9933" actId="26606"/>
          <ac:picMkLst>
            <pc:docMk/>
            <pc:sldMk cId="997696826" sldId="283"/>
            <ac:picMk id="90" creationId="{AE113210-7872-481A-ADE6-3A05CCAF5EB2}"/>
          </ac:picMkLst>
        </pc:picChg>
      </pc:sldChg>
      <pc:sldChg chg="modSp add mod">
        <pc:chgData name="Eirini Gkotsi" userId="5c7c14db-6e4f-40df-9989-e03c0d12dcf5" providerId="ADAL" clId="{B2AA5560-C227-4E09-BF99-8F95FF027154}" dt="2020-11-11T18:41:44.539" v="10004" actId="255"/>
        <pc:sldMkLst>
          <pc:docMk/>
          <pc:sldMk cId="1054003913" sldId="284"/>
        </pc:sldMkLst>
        <pc:spChg chg="mod">
          <ac:chgData name="Eirini Gkotsi" userId="5c7c14db-6e4f-40df-9989-e03c0d12dcf5" providerId="ADAL" clId="{B2AA5560-C227-4E09-BF99-8F95FF027154}" dt="2020-11-11T18:41:44.539" v="10004" actId="255"/>
          <ac:spMkLst>
            <pc:docMk/>
            <pc:sldMk cId="1054003913" sldId="284"/>
            <ac:spMk id="20" creationId="{B0580D8B-8F53-441F-8760-71B5E272A227}"/>
          </ac:spMkLst>
        </pc:spChg>
        <pc:spChg chg="mod">
          <ac:chgData name="Eirini Gkotsi" userId="5c7c14db-6e4f-40df-9989-e03c0d12dcf5" providerId="ADAL" clId="{B2AA5560-C227-4E09-BF99-8F95FF027154}" dt="2020-11-11T18:40:37.850" v="9998" actId="207"/>
          <ac:spMkLst>
            <pc:docMk/>
            <pc:sldMk cId="1054003913" sldId="284"/>
            <ac:spMk id="24" creationId="{0A1807C3-BFB7-4F8B-92B1-2AB82572FB25}"/>
          </ac:spMkLst>
        </pc:spChg>
      </pc:sldChg>
      <pc:sldChg chg="modSp add mod">
        <pc:chgData name="Eirini Gkotsi" userId="5c7c14db-6e4f-40df-9989-e03c0d12dcf5" providerId="ADAL" clId="{B2AA5560-C227-4E09-BF99-8F95FF027154}" dt="2020-11-11T18:45:54.106" v="10075" actId="20577"/>
        <pc:sldMkLst>
          <pc:docMk/>
          <pc:sldMk cId="2206935990" sldId="285"/>
        </pc:sldMkLst>
        <pc:spChg chg="mod">
          <ac:chgData name="Eirini Gkotsi" userId="5c7c14db-6e4f-40df-9989-e03c0d12dcf5" providerId="ADAL" clId="{B2AA5560-C227-4E09-BF99-8F95FF027154}" dt="2020-11-11T18:45:54.106" v="10075" actId="20577"/>
          <ac:spMkLst>
            <pc:docMk/>
            <pc:sldMk cId="2206935990" sldId="285"/>
            <ac:spMk id="21" creationId="{BA5719AD-AF97-4BFB-814F-5AF59FE79577}"/>
          </ac:spMkLst>
        </pc:spChg>
        <pc:spChg chg="mod">
          <ac:chgData name="Eirini Gkotsi" userId="5c7c14db-6e4f-40df-9989-e03c0d12dcf5" providerId="ADAL" clId="{B2AA5560-C227-4E09-BF99-8F95FF027154}" dt="2020-11-11T18:45:00.432" v="10058" actId="255"/>
          <ac:spMkLst>
            <pc:docMk/>
            <pc:sldMk cId="2206935990" sldId="285"/>
            <ac:spMk id="49" creationId="{AD4AE30F-0B2F-4D90-B802-310BA65B0766}"/>
          </ac:spMkLst>
        </pc:spChg>
      </pc:sldChg>
    </pc:docChg>
  </pc:docChgLst>
  <pc:docChgLst>
    <pc:chgData name="Natassa Kazantzidou" userId="S::natassa.kazantzidou@idecsa.onmicrosoft.com::1d2ede63-9d89-40b6-a82e-c28e48668b67" providerId="AD" clId="Web-{CAFE2063-F332-2793-866B-4A1CE0789747}"/>
    <pc:docChg chg="delSld modSld">
      <pc:chgData name="Natassa Kazantzidou" userId="S::natassa.kazantzidou@idecsa.onmicrosoft.com::1d2ede63-9d89-40b6-a82e-c28e48668b67" providerId="AD" clId="Web-{CAFE2063-F332-2793-866B-4A1CE0789747}" dt="2020-11-10T09:50:44.028" v="20"/>
      <pc:docMkLst>
        <pc:docMk/>
      </pc:docMkLst>
      <pc:sldChg chg="del">
        <pc:chgData name="Natassa Kazantzidou" userId="S::natassa.kazantzidou@idecsa.onmicrosoft.com::1d2ede63-9d89-40b6-a82e-c28e48668b67" providerId="AD" clId="Web-{CAFE2063-F332-2793-866B-4A1CE0789747}" dt="2020-11-10T09:50:44.028" v="20"/>
        <pc:sldMkLst>
          <pc:docMk/>
          <pc:sldMk cId="1191251110" sldId="261"/>
        </pc:sldMkLst>
      </pc:sldChg>
      <pc:sldChg chg="addSp delSp modSp mod modClrScheme chgLayout">
        <pc:chgData name="Natassa Kazantzidou" userId="S::natassa.kazantzidou@idecsa.onmicrosoft.com::1d2ede63-9d89-40b6-a82e-c28e48668b67" providerId="AD" clId="Web-{CAFE2063-F332-2793-866B-4A1CE0789747}" dt="2020-11-10T09:50:23.043" v="19" actId="14100"/>
        <pc:sldMkLst>
          <pc:docMk/>
          <pc:sldMk cId="2487262630" sldId="262"/>
        </pc:sldMkLst>
        <pc:spChg chg="mod ord">
          <ac:chgData name="Natassa Kazantzidou" userId="S::natassa.kazantzidou@idecsa.onmicrosoft.com::1d2ede63-9d89-40b6-a82e-c28e48668b67" providerId="AD" clId="Web-{CAFE2063-F332-2793-866B-4A1CE0789747}" dt="2020-11-10T09:50:19.637" v="18" actId="1076"/>
          <ac:spMkLst>
            <pc:docMk/>
            <pc:sldMk cId="2487262630" sldId="262"/>
            <ac:spMk id="2" creationId="{A8ACE878-0B6B-4806-98AD-410762D32AB7}"/>
          </ac:spMkLst>
        </pc:spChg>
        <pc:spChg chg="add del">
          <ac:chgData name="Natassa Kazantzidou" userId="S::natassa.kazantzidou@idecsa.onmicrosoft.com::1d2ede63-9d89-40b6-a82e-c28e48668b67" providerId="AD" clId="Web-{CAFE2063-F332-2793-866B-4A1CE0789747}" dt="2020-11-10T09:48:59.573" v="1"/>
          <ac:spMkLst>
            <pc:docMk/>
            <pc:sldMk cId="2487262630" sldId="262"/>
            <ac:spMk id="6" creationId="{713F4E46-26F4-4693-888F-8E5088F71BAB}"/>
          </ac:spMkLst>
        </pc:spChg>
        <pc:spChg chg="add mod ord">
          <ac:chgData name="Natassa Kazantzidou" userId="S::natassa.kazantzidou@idecsa.onmicrosoft.com::1d2ede63-9d89-40b6-a82e-c28e48668b67" providerId="AD" clId="Web-{CAFE2063-F332-2793-866B-4A1CE0789747}" dt="2020-11-10T09:50:23.043" v="19" actId="14100"/>
          <ac:spMkLst>
            <pc:docMk/>
            <pc:sldMk cId="2487262630" sldId="262"/>
            <ac:spMk id="7" creationId="{6DEFB184-1C48-490B-8912-48DE3B2F176D}"/>
          </ac:spMkLst>
        </pc:spChg>
        <pc:picChg chg="del">
          <ac:chgData name="Natassa Kazantzidou" userId="S::natassa.kazantzidou@idecsa.onmicrosoft.com::1d2ede63-9d89-40b6-a82e-c28e48668b67" providerId="AD" clId="Web-{CAFE2063-F332-2793-866B-4A1CE0789747}" dt="2020-11-10T09:50:02.574" v="10"/>
          <ac:picMkLst>
            <pc:docMk/>
            <pc:sldMk cId="2487262630" sldId="262"/>
            <ac:picMk id="3" creationId="{88ECE164-4DB8-4912-876D-D34527A11AF3}"/>
          </ac:picMkLst>
        </pc:picChg>
        <pc:picChg chg="mod">
          <ac:chgData name="Natassa Kazantzidou" userId="S::natassa.kazantzidou@idecsa.onmicrosoft.com::1d2ede63-9d89-40b6-a82e-c28e48668b67" providerId="AD" clId="Web-{CAFE2063-F332-2793-866B-4A1CE0789747}" dt="2020-11-10T09:50:15.762" v="17" actId="1076"/>
          <ac:picMkLst>
            <pc:docMk/>
            <pc:sldMk cId="2487262630" sldId="262"/>
            <ac:picMk id="4" creationId="{398EDE4F-0AF9-41F4-ABD8-309CF8038316}"/>
          </ac:picMkLst>
        </pc:picChg>
        <pc:picChg chg="del">
          <ac:chgData name="Natassa Kazantzidou" userId="S::natassa.kazantzidou@idecsa.onmicrosoft.com::1d2ede63-9d89-40b6-a82e-c28e48668b67" providerId="AD" clId="Web-{CAFE2063-F332-2793-866B-4A1CE0789747}" dt="2020-11-10T09:50:05.449" v="12"/>
          <ac:picMkLst>
            <pc:docMk/>
            <pc:sldMk cId="2487262630" sldId="262"/>
            <ac:picMk id="5" creationId="{A1473BDC-40C5-4197-9990-580332951291}"/>
          </ac:picMkLst>
        </pc:picChg>
        <pc:picChg chg="del">
          <ac:chgData name="Natassa Kazantzidou" userId="S::natassa.kazantzidou@idecsa.onmicrosoft.com::1d2ede63-9d89-40b6-a82e-c28e48668b67" providerId="AD" clId="Web-{CAFE2063-F332-2793-866B-4A1CE0789747}" dt="2020-11-10T09:50:03.652" v="11"/>
          <ac:picMkLst>
            <pc:docMk/>
            <pc:sldMk cId="2487262630" sldId="262"/>
            <ac:picMk id="10" creationId="{0645E267-8F73-4E0C-B368-C8848676FEE1}"/>
          </ac:picMkLst>
        </pc:picChg>
        <pc:picChg chg="del">
          <ac:chgData name="Natassa Kazantzidou" userId="S::natassa.kazantzidou@idecsa.onmicrosoft.com::1d2ede63-9d89-40b6-a82e-c28e48668b67" providerId="AD" clId="Web-{CAFE2063-F332-2793-866B-4A1CE0789747}" dt="2020-11-10T09:50:05.824" v="13"/>
          <ac:picMkLst>
            <pc:docMk/>
            <pc:sldMk cId="2487262630" sldId="262"/>
            <ac:picMk id="15" creationId="{865B0A2F-D7AC-4151-8862-28B809FC4B6E}"/>
          </ac:picMkLst>
        </pc:picChg>
        <pc:picChg chg="del">
          <ac:chgData name="Natassa Kazantzidou" userId="S::natassa.kazantzidou@idecsa.onmicrosoft.com::1d2ede63-9d89-40b6-a82e-c28e48668b67" providerId="AD" clId="Web-{CAFE2063-F332-2793-866B-4A1CE0789747}" dt="2020-11-10T09:50:06.699" v="14"/>
          <ac:picMkLst>
            <pc:docMk/>
            <pc:sldMk cId="2487262630" sldId="262"/>
            <ac:picMk id="23" creationId="{4132D9D5-6AA1-4644-B404-2A7D5646F506}"/>
          </ac:picMkLst>
        </pc:picChg>
      </pc:sldChg>
    </pc:docChg>
  </pc:docChgLst>
  <pc:docChgLst>
    <pc:chgData name="Lila Anthopoulou" userId="S::lila.anthopoulou@idecsa.onmicrosoft.com::07752f7b-a0e8-4769-9c75-88dece540405" providerId="AD" clId="Web-{D960C6C3-3916-D157-3FC9-AC2896EC61F9}"/>
    <pc:docChg chg="modSld">
      <pc:chgData name="Lila Anthopoulou" userId="S::lila.anthopoulou@idecsa.onmicrosoft.com::07752f7b-a0e8-4769-9c75-88dece540405" providerId="AD" clId="Web-{D960C6C3-3916-D157-3FC9-AC2896EC61F9}" dt="2020-11-06T07:54:12.127" v="10"/>
      <pc:docMkLst>
        <pc:docMk/>
      </pc:docMkLst>
      <pc:sldChg chg="addSp delSp modSp">
        <pc:chgData name="Lila Anthopoulou" userId="S::lila.anthopoulou@idecsa.onmicrosoft.com::07752f7b-a0e8-4769-9c75-88dece540405" providerId="AD" clId="Web-{D960C6C3-3916-D157-3FC9-AC2896EC61F9}" dt="2020-11-06T07:54:05.330" v="8" actId="14100"/>
        <pc:sldMkLst>
          <pc:docMk/>
          <pc:sldMk cId="1191251110" sldId="261"/>
        </pc:sldMkLst>
        <pc:picChg chg="add del mod">
          <ac:chgData name="Lila Anthopoulou" userId="S::lila.anthopoulou@idecsa.onmicrosoft.com::07752f7b-a0e8-4769-9c75-88dece540405" providerId="AD" clId="Web-{D960C6C3-3916-D157-3FC9-AC2896EC61F9}" dt="2020-11-06T07:53:41.517" v="4"/>
          <ac:picMkLst>
            <pc:docMk/>
            <pc:sldMk cId="1191251110" sldId="261"/>
            <ac:picMk id="11" creationId="{55721335-1F2A-493A-80D3-7FB1E8C3CE1F}"/>
          </ac:picMkLst>
        </pc:picChg>
        <pc:picChg chg="del">
          <ac:chgData name="Lila Anthopoulou" userId="S::lila.anthopoulou@idecsa.onmicrosoft.com::07752f7b-a0e8-4769-9c75-88dece540405" providerId="AD" clId="Web-{D960C6C3-3916-D157-3FC9-AC2896EC61F9}" dt="2020-11-06T07:53:25.517" v="0"/>
          <ac:picMkLst>
            <pc:docMk/>
            <pc:sldMk cId="1191251110" sldId="261"/>
            <ac:picMk id="13" creationId="{5049B609-C4CC-4FAB-BD32-A91EA7013263}"/>
          </ac:picMkLst>
        </pc:picChg>
        <pc:picChg chg="add mod">
          <ac:chgData name="Lila Anthopoulou" userId="S::lila.anthopoulou@idecsa.onmicrosoft.com::07752f7b-a0e8-4769-9c75-88dece540405" providerId="AD" clId="Web-{D960C6C3-3916-D157-3FC9-AC2896EC61F9}" dt="2020-11-06T07:54:05.330" v="8" actId="14100"/>
          <ac:picMkLst>
            <pc:docMk/>
            <pc:sldMk cId="1191251110" sldId="261"/>
            <ac:picMk id="14" creationId="{7164F979-571C-468F-9AF1-03669EBAABAE}"/>
          </ac:picMkLst>
        </pc:picChg>
      </pc:sldChg>
      <pc:sldChg chg="addSp delSp">
        <pc:chgData name="Lila Anthopoulou" userId="S::lila.anthopoulou@idecsa.onmicrosoft.com::07752f7b-a0e8-4769-9c75-88dece540405" providerId="AD" clId="Web-{D960C6C3-3916-D157-3FC9-AC2896EC61F9}" dt="2020-11-06T07:54:12.127" v="10"/>
        <pc:sldMkLst>
          <pc:docMk/>
          <pc:sldMk cId="2487262630" sldId="262"/>
        </pc:sldMkLst>
        <pc:picChg chg="add">
          <ac:chgData name="Lila Anthopoulou" userId="S::lila.anthopoulou@idecsa.onmicrosoft.com::07752f7b-a0e8-4769-9c75-88dece540405" providerId="AD" clId="Web-{D960C6C3-3916-D157-3FC9-AC2896EC61F9}" dt="2020-11-06T07:54:12.127" v="10"/>
          <ac:picMkLst>
            <pc:docMk/>
            <pc:sldMk cId="2487262630" sldId="262"/>
            <ac:picMk id="5" creationId="{A1473BDC-40C5-4197-9990-580332951291}"/>
          </ac:picMkLst>
        </pc:picChg>
        <pc:picChg chg="del">
          <ac:chgData name="Lila Anthopoulou" userId="S::lila.anthopoulou@idecsa.onmicrosoft.com::07752f7b-a0e8-4769-9c75-88dece540405" providerId="AD" clId="Web-{D960C6C3-3916-D157-3FC9-AC2896EC61F9}" dt="2020-11-06T07:54:11.612" v="9"/>
          <ac:picMkLst>
            <pc:docMk/>
            <pc:sldMk cId="2487262630" sldId="262"/>
            <ac:picMk id="21" creationId="{FD4F4B00-42DB-4A0B-81D3-895A46290C01}"/>
          </ac:picMkLst>
        </pc:picChg>
      </pc:sldChg>
    </pc:docChg>
  </pc:docChgLst>
  <pc:docChgLst>
    <pc:chgData name="Lila Anthopoulou" userId="S::lila.anthopoulou@idecsa.onmicrosoft.com::07752f7b-a0e8-4769-9c75-88dece540405" providerId="AD" clId="Web-{C5F2BCEB-7A38-5ADA-56C7-DABABE329959}"/>
    <pc:docChg chg="modSld">
      <pc:chgData name="Lila Anthopoulou" userId="S::lila.anthopoulou@idecsa.onmicrosoft.com::07752f7b-a0e8-4769-9c75-88dece540405" providerId="AD" clId="Web-{C5F2BCEB-7A38-5ADA-56C7-DABABE329959}" dt="2020-11-05T08:59:13.411" v="16" actId="14100"/>
      <pc:docMkLst>
        <pc:docMk/>
      </pc:docMkLst>
      <pc:sldChg chg="addSp modSp">
        <pc:chgData name="Lila Anthopoulou" userId="S::lila.anthopoulou@idecsa.onmicrosoft.com::07752f7b-a0e8-4769-9c75-88dece540405" providerId="AD" clId="Web-{C5F2BCEB-7A38-5ADA-56C7-DABABE329959}" dt="2020-11-05T08:52:48.782" v="3" actId="1076"/>
        <pc:sldMkLst>
          <pc:docMk/>
          <pc:sldMk cId="1317616038" sldId="256"/>
        </pc:sldMkLst>
        <pc:picChg chg="add mod">
          <ac:chgData name="Lila Anthopoulou" userId="S::lila.anthopoulou@idecsa.onmicrosoft.com::07752f7b-a0e8-4769-9c75-88dece540405" providerId="AD" clId="Web-{C5F2BCEB-7A38-5ADA-56C7-DABABE329959}" dt="2020-11-05T08:52:46.251" v="2" actId="1076"/>
          <ac:picMkLst>
            <pc:docMk/>
            <pc:sldMk cId="1317616038" sldId="256"/>
            <ac:picMk id="5" creationId="{7D9C5C6B-B215-48B2-AF0D-57EA69BBA3BA}"/>
          </ac:picMkLst>
        </pc:picChg>
        <pc:picChg chg="mod">
          <ac:chgData name="Lila Anthopoulou" userId="S::lila.anthopoulou@idecsa.onmicrosoft.com::07752f7b-a0e8-4769-9c75-88dece540405" providerId="AD" clId="Web-{C5F2BCEB-7A38-5ADA-56C7-DABABE329959}" dt="2020-11-05T08:52:48.782" v="3" actId="1076"/>
          <ac:picMkLst>
            <pc:docMk/>
            <pc:sldMk cId="1317616038" sldId="256"/>
            <ac:picMk id="18" creationId="{321F690E-0082-4225-87C7-9EE9B80592CC}"/>
          </ac:picMkLst>
        </pc:picChg>
      </pc:sldChg>
      <pc:sldChg chg="addSp delSp modSp">
        <pc:chgData name="Lila Anthopoulou" userId="S::lila.anthopoulou@idecsa.onmicrosoft.com::07752f7b-a0e8-4769-9c75-88dece540405" providerId="AD" clId="Web-{C5F2BCEB-7A38-5ADA-56C7-DABABE329959}" dt="2020-11-05T08:59:13.411" v="16" actId="14100"/>
        <pc:sldMkLst>
          <pc:docMk/>
          <pc:sldMk cId="1191251110" sldId="261"/>
        </pc:sldMkLst>
        <pc:picChg chg="mod">
          <ac:chgData name="Lila Anthopoulou" userId="S::lila.anthopoulou@idecsa.onmicrosoft.com::07752f7b-a0e8-4769-9c75-88dece540405" providerId="AD" clId="Web-{C5F2BCEB-7A38-5ADA-56C7-DABABE329959}" dt="2020-11-05T08:53:42.361" v="13" actId="1076"/>
          <ac:picMkLst>
            <pc:docMk/>
            <pc:sldMk cId="1191251110" sldId="261"/>
            <ac:picMk id="5" creationId="{30CDE65C-D696-46B6-BE35-3A0AC4D2F0FE}"/>
          </ac:picMkLst>
        </pc:picChg>
        <pc:picChg chg="add del mod">
          <ac:chgData name="Lila Anthopoulou" userId="S::lila.anthopoulou@idecsa.onmicrosoft.com::07752f7b-a0e8-4769-9c75-88dece540405" providerId="AD" clId="Web-{C5F2BCEB-7A38-5ADA-56C7-DABABE329959}" dt="2020-11-05T08:59:08.895" v="15"/>
          <ac:picMkLst>
            <pc:docMk/>
            <pc:sldMk cId="1191251110" sldId="261"/>
            <ac:picMk id="11" creationId="{FFB730A0-0941-4E78-8D33-559BE74C9B3F}"/>
          </ac:picMkLst>
        </pc:picChg>
        <pc:picChg chg="add mod ord">
          <ac:chgData name="Lila Anthopoulou" userId="S::lila.anthopoulou@idecsa.onmicrosoft.com::07752f7b-a0e8-4769-9c75-88dece540405" providerId="AD" clId="Web-{C5F2BCEB-7A38-5ADA-56C7-DABABE329959}" dt="2020-11-05T08:59:13.411" v="16" actId="14100"/>
          <ac:picMkLst>
            <pc:docMk/>
            <pc:sldMk cId="1191251110" sldId="261"/>
            <ac:picMk id="12" creationId="{5BDB2FBD-CF84-44BA-AC89-C8E04BE8E366}"/>
          </ac:picMkLst>
        </pc:picChg>
        <pc:picChg chg="mod">
          <ac:chgData name="Lila Anthopoulou" userId="S::lila.anthopoulou@idecsa.onmicrosoft.com::07752f7b-a0e8-4769-9c75-88dece540405" providerId="AD" clId="Web-{C5F2BCEB-7A38-5ADA-56C7-DABABE329959}" dt="2020-11-05T08:53:10.939" v="6" actId="1076"/>
          <ac:picMkLst>
            <pc:docMk/>
            <pc:sldMk cId="1191251110" sldId="261"/>
            <ac:picMk id="13" creationId="{5049B609-C4CC-4FAB-BD32-A91EA7013263}"/>
          </ac:picMkLst>
        </pc:picChg>
      </pc:sldChg>
    </pc:docChg>
  </pc:docChgLst>
  <pc:docChgLst>
    <pc:chgData name="Lila Anthopoulou" userId="S::lila.anthopoulou@idecsa.onmicrosoft.com::07752f7b-a0e8-4769-9c75-88dece540405" providerId="AD" clId="Web-{2AFC59F0-C7D6-9062-7E3A-CE0A45EFD3B4}"/>
    <pc:docChg chg="modSld">
      <pc:chgData name="Lila Anthopoulou" userId="S::lila.anthopoulou@idecsa.onmicrosoft.com::07752f7b-a0e8-4769-9c75-88dece540405" providerId="AD" clId="Web-{2AFC59F0-C7D6-9062-7E3A-CE0A45EFD3B4}" dt="2020-11-05T11:02:28.839" v="25"/>
      <pc:docMkLst>
        <pc:docMk/>
      </pc:docMkLst>
      <pc:sldChg chg="modSp">
        <pc:chgData name="Lila Anthopoulou" userId="S::lila.anthopoulou@idecsa.onmicrosoft.com::07752f7b-a0e8-4769-9c75-88dece540405" providerId="AD" clId="Web-{2AFC59F0-C7D6-9062-7E3A-CE0A45EFD3B4}" dt="2020-11-05T11:00:19.113" v="13" actId="1076"/>
        <pc:sldMkLst>
          <pc:docMk/>
          <pc:sldMk cId="1191251110" sldId="261"/>
        </pc:sldMkLst>
        <pc:picChg chg="mod">
          <ac:chgData name="Lila Anthopoulou" userId="S::lila.anthopoulou@idecsa.onmicrosoft.com::07752f7b-a0e8-4769-9c75-88dece540405" providerId="AD" clId="Web-{2AFC59F0-C7D6-9062-7E3A-CE0A45EFD3B4}" dt="2020-11-05T11:00:19.113" v="13" actId="1076"/>
          <ac:picMkLst>
            <pc:docMk/>
            <pc:sldMk cId="1191251110" sldId="261"/>
            <ac:picMk id="5" creationId="{30CDE65C-D696-46B6-BE35-3A0AC4D2F0FE}"/>
          </ac:picMkLst>
        </pc:picChg>
        <pc:picChg chg="mod">
          <ac:chgData name="Lila Anthopoulou" userId="S::lila.anthopoulou@idecsa.onmicrosoft.com::07752f7b-a0e8-4769-9c75-88dece540405" providerId="AD" clId="Web-{2AFC59F0-C7D6-9062-7E3A-CE0A45EFD3B4}" dt="2020-11-05T11:00:19.097" v="11" actId="1076"/>
          <ac:picMkLst>
            <pc:docMk/>
            <pc:sldMk cId="1191251110" sldId="261"/>
            <ac:picMk id="12" creationId="{5BDB2FBD-CF84-44BA-AC89-C8E04BE8E366}"/>
          </ac:picMkLst>
        </pc:picChg>
        <pc:picChg chg="mod">
          <ac:chgData name="Lila Anthopoulou" userId="S::lila.anthopoulou@idecsa.onmicrosoft.com::07752f7b-a0e8-4769-9c75-88dece540405" providerId="AD" clId="Web-{2AFC59F0-C7D6-9062-7E3A-CE0A45EFD3B4}" dt="2020-11-05T11:00:19.113" v="12" actId="1076"/>
          <ac:picMkLst>
            <pc:docMk/>
            <pc:sldMk cId="1191251110" sldId="261"/>
            <ac:picMk id="13" creationId="{5049B609-C4CC-4FAB-BD32-A91EA7013263}"/>
          </ac:picMkLst>
        </pc:picChg>
      </pc:sldChg>
      <pc:sldChg chg="addSp delSp modSp mod setBg">
        <pc:chgData name="Lila Anthopoulou" userId="S::lila.anthopoulou@idecsa.onmicrosoft.com::07752f7b-a0e8-4769-9c75-88dece540405" providerId="AD" clId="Web-{2AFC59F0-C7D6-9062-7E3A-CE0A45EFD3B4}" dt="2020-11-05T11:02:28.839" v="25"/>
        <pc:sldMkLst>
          <pc:docMk/>
          <pc:sldMk cId="2487262630" sldId="262"/>
        </pc:sldMkLst>
        <pc:spChg chg="mod">
          <ac:chgData name="Lila Anthopoulou" userId="S::lila.anthopoulou@idecsa.onmicrosoft.com::07752f7b-a0e8-4769-9c75-88dece540405" providerId="AD" clId="Web-{2AFC59F0-C7D6-9062-7E3A-CE0A45EFD3B4}" dt="2020-11-05T11:02:28.839" v="25"/>
          <ac:spMkLst>
            <pc:docMk/>
            <pc:sldMk cId="2487262630" sldId="262"/>
            <ac:spMk id="2" creationId="{A8ACE878-0B6B-4806-98AD-410762D32AB7}"/>
          </ac:spMkLst>
        </pc:spChg>
        <pc:spChg chg="mod">
          <ac:chgData name="Lila Anthopoulou" userId="S::lila.anthopoulou@idecsa.onmicrosoft.com::07752f7b-a0e8-4769-9c75-88dece540405" providerId="AD" clId="Web-{2AFC59F0-C7D6-9062-7E3A-CE0A45EFD3B4}" dt="2020-11-05T11:02:28.839" v="25"/>
          <ac:spMkLst>
            <pc:docMk/>
            <pc:sldMk cId="2487262630" sldId="262"/>
            <ac:spMk id="16" creationId="{A45DB4FF-0B82-413E-AD46-38C9FEB4BF8C}"/>
          </ac:spMkLst>
        </pc:spChg>
        <pc:spChg chg="mod">
          <ac:chgData name="Lila Anthopoulou" userId="S::lila.anthopoulou@idecsa.onmicrosoft.com::07752f7b-a0e8-4769-9c75-88dece540405" providerId="AD" clId="Web-{2AFC59F0-C7D6-9062-7E3A-CE0A45EFD3B4}" dt="2020-11-05T11:02:28.839" v="25"/>
          <ac:spMkLst>
            <pc:docMk/>
            <pc:sldMk cId="2487262630" sldId="262"/>
            <ac:spMk id="18" creationId="{404BDB3C-73F6-4C8B-A268-A73F8F15D031}"/>
          </ac:spMkLst>
        </pc:spChg>
        <pc:spChg chg="add del">
          <ac:chgData name="Lila Anthopoulou" userId="S::lila.anthopoulou@idecsa.onmicrosoft.com::07752f7b-a0e8-4769-9c75-88dece540405" providerId="AD" clId="Web-{2AFC59F0-C7D6-9062-7E3A-CE0A45EFD3B4}" dt="2020-11-05T11:01:27.742" v="23"/>
          <ac:spMkLst>
            <pc:docMk/>
            <pc:sldMk cId="2487262630" sldId="262"/>
            <ac:spMk id="25" creationId="{1ED8053C-AF28-403A-90F2-67A100EDECE4}"/>
          </ac:spMkLst>
        </pc:spChg>
        <pc:spChg chg="add del">
          <ac:chgData name="Lila Anthopoulou" userId="S::lila.anthopoulou@idecsa.onmicrosoft.com::07752f7b-a0e8-4769-9c75-88dece540405" providerId="AD" clId="Web-{2AFC59F0-C7D6-9062-7E3A-CE0A45EFD3B4}" dt="2020-11-05T11:01:27.742" v="23"/>
          <ac:spMkLst>
            <pc:docMk/>
            <pc:sldMk cId="2487262630" sldId="262"/>
            <ac:spMk id="26" creationId="{14385AAB-9CD8-4873-862C-C5BBE1D6ABD7}"/>
          </ac:spMkLst>
        </pc:spChg>
        <pc:spChg chg="add del">
          <ac:chgData name="Lila Anthopoulou" userId="S::lila.anthopoulou@idecsa.onmicrosoft.com::07752f7b-a0e8-4769-9c75-88dece540405" providerId="AD" clId="Web-{2AFC59F0-C7D6-9062-7E3A-CE0A45EFD3B4}" dt="2020-11-05T11:02:28.839" v="25"/>
          <ac:spMkLst>
            <pc:docMk/>
            <pc:sldMk cId="2487262630" sldId="262"/>
            <ac:spMk id="27" creationId="{3E443FD7-A66B-4AA0-872D-B088B9BC5F17}"/>
          </ac:spMkLst>
        </pc:spChg>
        <pc:spChg chg="add del">
          <ac:chgData name="Lila Anthopoulou" userId="S::lila.anthopoulou@idecsa.onmicrosoft.com::07752f7b-a0e8-4769-9c75-88dece540405" providerId="AD" clId="Web-{2AFC59F0-C7D6-9062-7E3A-CE0A45EFD3B4}" dt="2020-11-05T11:01:04.303" v="21"/>
          <ac:spMkLst>
            <pc:docMk/>
            <pc:sldMk cId="2487262630" sldId="262"/>
            <ac:spMk id="28" creationId="{E258315E-8150-407E-9A65-ADB651578A8D}"/>
          </ac:spMkLst>
        </pc:spChg>
        <pc:spChg chg="add del">
          <ac:chgData name="Lila Anthopoulou" userId="S::lila.anthopoulou@idecsa.onmicrosoft.com::07752f7b-a0e8-4769-9c75-88dece540405" providerId="AD" clId="Web-{2AFC59F0-C7D6-9062-7E3A-CE0A45EFD3B4}" dt="2020-11-05T11:02:28.839" v="25"/>
          <ac:spMkLst>
            <pc:docMk/>
            <pc:sldMk cId="2487262630" sldId="262"/>
            <ac:spMk id="29" creationId="{BE30144A-B3BD-4050-989E-5D9EFD34623D}"/>
          </ac:spMkLst>
        </pc:spChg>
        <pc:spChg chg="add del">
          <ac:chgData name="Lila Anthopoulou" userId="S::lila.anthopoulou@idecsa.onmicrosoft.com::07752f7b-a0e8-4769-9c75-88dece540405" providerId="AD" clId="Web-{2AFC59F0-C7D6-9062-7E3A-CE0A45EFD3B4}" dt="2020-11-05T11:01:04.303" v="21"/>
          <ac:spMkLst>
            <pc:docMk/>
            <pc:sldMk cId="2487262630" sldId="262"/>
            <ac:spMk id="30" creationId="{991A9967-3589-4D88-B0E6-1F4E4F3EF2DC}"/>
          </ac:spMkLst>
        </pc:spChg>
        <pc:spChg chg="add del">
          <ac:chgData name="Lila Anthopoulou" userId="S::lila.anthopoulou@idecsa.onmicrosoft.com::07752f7b-a0e8-4769-9c75-88dece540405" providerId="AD" clId="Web-{2AFC59F0-C7D6-9062-7E3A-CE0A45EFD3B4}" dt="2020-11-05T11:02:28.839" v="25"/>
          <ac:spMkLst>
            <pc:docMk/>
            <pc:sldMk cId="2487262630" sldId="262"/>
            <ac:spMk id="31" creationId="{AC55D3DE-9AAF-4197-B83D-1EDBF71620E4}"/>
          </ac:spMkLst>
        </pc:spChg>
        <pc:spChg chg="add del">
          <ac:chgData name="Lila Anthopoulou" userId="S::lila.anthopoulou@idecsa.onmicrosoft.com::07752f7b-a0e8-4769-9c75-88dece540405" providerId="AD" clId="Web-{2AFC59F0-C7D6-9062-7E3A-CE0A45EFD3B4}" dt="2020-11-05T11:02:28.839" v="25"/>
          <ac:spMkLst>
            <pc:docMk/>
            <pc:sldMk cId="2487262630" sldId="262"/>
            <ac:spMk id="34" creationId="{22941171-DCD4-4674-9C99-F3335FC4FA2E}"/>
          </ac:spMkLst>
        </pc:spChg>
        <pc:spChg chg="add del">
          <ac:chgData name="Lila Anthopoulou" userId="S::lila.anthopoulou@idecsa.onmicrosoft.com::07752f7b-a0e8-4769-9c75-88dece540405" providerId="AD" clId="Web-{2AFC59F0-C7D6-9062-7E3A-CE0A45EFD3B4}" dt="2020-11-05T11:02:28.839" v="25"/>
          <ac:spMkLst>
            <pc:docMk/>
            <pc:sldMk cId="2487262630" sldId="262"/>
            <ac:spMk id="36" creationId="{3C6CEA21-C9BF-4A6E-A260-51CDC6F66828}"/>
          </ac:spMkLst>
        </pc:spChg>
        <pc:grpChg chg="add del">
          <ac:chgData name="Lila Anthopoulou" userId="S::lila.anthopoulou@idecsa.onmicrosoft.com::07752f7b-a0e8-4769-9c75-88dece540405" providerId="AD" clId="Web-{2AFC59F0-C7D6-9062-7E3A-CE0A45EFD3B4}" dt="2020-11-05T11:01:04.303" v="21"/>
          <ac:grpSpMkLst>
            <pc:docMk/>
            <pc:sldMk cId="2487262630" sldId="262"/>
            <ac:grpSpMk id="32" creationId="{19A26A28-5740-4523-A4FE-3359411F1983}"/>
          </ac:grpSpMkLst>
        </pc:grpChg>
        <pc:picChg chg="ord">
          <ac:chgData name="Lila Anthopoulou" userId="S::lila.anthopoulou@idecsa.onmicrosoft.com::07752f7b-a0e8-4769-9c75-88dece540405" providerId="AD" clId="Web-{2AFC59F0-C7D6-9062-7E3A-CE0A45EFD3B4}" dt="2020-11-05T11:02:28.839" v="25"/>
          <ac:picMkLst>
            <pc:docMk/>
            <pc:sldMk cId="2487262630" sldId="262"/>
            <ac:picMk id="3" creationId="{88ECE164-4DB8-4912-876D-D34527A11AF3}"/>
          </ac:picMkLst>
        </pc:picChg>
        <pc:picChg chg="mod ord">
          <ac:chgData name="Lila Anthopoulou" userId="S::lila.anthopoulou@idecsa.onmicrosoft.com::07752f7b-a0e8-4769-9c75-88dece540405" providerId="AD" clId="Web-{2AFC59F0-C7D6-9062-7E3A-CE0A45EFD3B4}" dt="2020-11-05T11:02:28.839" v="25"/>
          <ac:picMkLst>
            <pc:docMk/>
            <pc:sldMk cId="2487262630" sldId="262"/>
            <ac:picMk id="4" creationId="{398EDE4F-0AF9-41F4-ABD8-309CF8038316}"/>
          </ac:picMkLst>
        </pc:picChg>
        <pc:picChg chg="del">
          <ac:chgData name="Lila Anthopoulou" userId="S::lila.anthopoulou@idecsa.onmicrosoft.com::07752f7b-a0e8-4769-9c75-88dece540405" providerId="AD" clId="Web-{2AFC59F0-C7D6-9062-7E3A-CE0A45EFD3B4}" dt="2020-11-05T10:56:38.898" v="3"/>
          <ac:picMkLst>
            <pc:docMk/>
            <pc:sldMk cId="2487262630" sldId="262"/>
            <ac:picMk id="5" creationId="{30CDE65C-D696-46B6-BE35-3A0AC4D2F0FE}"/>
          </ac:picMkLst>
        </pc:picChg>
        <pc:picChg chg="add del">
          <ac:chgData name="Lila Anthopoulou" userId="S::lila.anthopoulou@idecsa.onmicrosoft.com::07752f7b-a0e8-4769-9c75-88dece540405" providerId="AD" clId="Web-{2AFC59F0-C7D6-9062-7E3A-CE0A45EFD3B4}" dt="2020-11-05T10:56:38.898" v="2"/>
          <ac:picMkLst>
            <pc:docMk/>
            <pc:sldMk cId="2487262630" sldId="262"/>
            <ac:picMk id="6" creationId="{A01D270F-C586-4D1C-98BF-7A96D7181B41}"/>
          </ac:picMkLst>
        </pc:picChg>
        <pc:picChg chg="add del">
          <ac:chgData name="Lila Anthopoulou" userId="S::lila.anthopoulou@idecsa.onmicrosoft.com::07752f7b-a0e8-4769-9c75-88dece540405" providerId="AD" clId="Web-{2AFC59F0-C7D6-9062-7E3A-CE0A45EFD3B4}" dt="2020-11-05T11:00:38.098" v="16"/>
          <ac:picMkLst>
            <pc:docMk/>
            <pc:sldMk cId="2487262630" sldId="262"/>
            <ac:picMk id="7" creationId="{167121B5-B356-4EBD-91B2-2D37CA669EBD}"/>
          </ac:picMkLst>
        </pc:picChg>
        <pc:picChg chg="add del">
          <ac:chgData name="Lila Anthopoulou" userId="S::lila.anthopoulou@idecsa.onmicrosoft.com::07752f7b-a0e8-4769-9c75-88dece540405" providerId="AD" clId="Web-{2AFC59F0-C7D6-9062-7E3A-CE0A45EFD3B4}" dt="2020-11-05T11:00:38.098" v="15"/>
          <ac:picMkLst>
            <pc:docMk/>
            <pc:sldMk cId="2487262630" sldId="262"/>
            <ac:picMk id="8" creationId="{B88F32C7-6868-4EE8-94FF-9B8200D0E556}"/>
          </ac:picMkLst>
        </pc:picChg>
        <pc:picChg chg="add del">
          <ac:chgData name="Lila Anthopoulou" userId="S::lila.anthopoulou@idecsa.onmicrosoft.com::07752f7b-a0e8-4769-9c75-88dece540405" providerId="AD" clId="Web-{2AFC59F0-C7D6-9062-7E3A-CE0A45EFD3B4}" dt="2020-11-05T11:00:38.083" v="14"/>
          <ac:picMkLst>
            <pc:docMk/>
            <pc:sldMk cId="2487262630" sldId="262"/>
            <ac:picMk id="9" creationId="{58DAFE1D-5203-43B9-A582-26510BC9E70E}"/>
          </ac:picMkLst>
        </pc:picChg>
        <pc:picChg chg="mod">
          <ac:chgData name="Lila Anthopoulou" userId="S::lila.anthopoulou@idecsa.onmicrosoft.com::07752f7b-a0e8-4769-9c75-88dece540405" providerId="AD" clId="Web-{2AFC59F0-C7D6-9062-7E3A-CE0A45EFD3B4}" dt="2020-11-05T11:02:28.839" v="25"/>
          <ac:picMkLst>
            <pc:docMk/>
            <pc:sldMk cId="2487262630" sldId="262"/>
            <ac:picMk id="10" creationId="{0645E267-8F73-4E0C-B368-C8848676FEE1}"/>
          </ac:picMkLst>
        </pc:picChg>
        <pc:picChg chg="del">
          <ac:chgData name="Lila Anthopoulou" userId="S::lila.anthopoulou@idecsa.onmicrosoft.com::07752f7b-a0e8-4769-9c75-88dece540405" providerId="AD" clId="Web-{2AFC59F0-C7D6-9062-7E3A-CE0A45EFD3B4}" dt="2020-11-05T10:56:38.913" v="4"/>
          <ac:picMkLst>
            <pc:docMk/>
            <pc:sldMk cId="2487262630" sldId="262"/>
            <ac:picMk id="13" creationId="{5049B609-C4CC-4FAB-BD32-A91EA7013263}"/>
          </ac:picMkLst>
        </pc:picChg>
        <pc:picChg chg="add mod ord">
          <ac:chgData name="Lila Anthopoulou" userId="S::lila.anthopoulou@idecsa.onmicrosoft.com::07752f7b-a0e8-4769-9c75-88dece540405" providerId="AD" clId="Web-{2AFC59F0-C7D6-9062-7E3A-CE0A45EFD3B4}" dt="2020-11-05T11:02:28.839" v="25"/>
          <ac:picMkLst>
            <pc:docMk/>
            <pc:sldMk cId="2487262630" sldId="262"/>
            <ac:picMk id="15" creationId="{865B0A2F-D7AC-4151-8862-28B809FC4B6E}"/>
          </ac:picMkLst>
        </pc:picChg>
        <pc:picChg chg="add">
          <ac:chgData name="Lila Anthopoulou" userId="S::lila.anthopoulou@idecsa.onmicrosoft.com::07752f7b-a0e8-4769-9c75-88dece540405" providerId="AD" clId="Web-{2AFC59F0-C7D6-9062-7E3A-CE0A45EFD3B4}" dt="2020-11-05T11:00:39.192" v="18"/>
          <ac:picMkLst>
            <pc:docMk/>
            <pc:sldMk cId="2487262630" sldId="262"/>
            <ac:picMk id="21" creationId="{FD4F4B00-42DB-4A0B-81D3-895A46290C01}"/>
          </ac:picMkLst>
        </pc:picChg>
        <pc:picChg chg="add mod ord">
          <ac:chgData name="Lila Anthopoulou" userId="S::lila.anthopoulou@idecsa.onmicrosoft.com::07752f7b-a0e8-4769-9c75-88dece540405" providerId="AD" clId="Web-{2AFC59F0-C7D6-9062-7E3A-CE0A45EFD3B4}" dt="2020-11-05T11:02:28.839" v="25"/>
          <ac:picMkLst>
            <pc:docMk/>
            <pc:sldMk cId="2487262630" sldId="262"/>
            <ac:picMk id="23" creationId="{4132D9D5-6AA1-4644-B404-2A7D5646F50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41B0563-9B9D-42F3-8F6C-ECF62B0F972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9C949C39-A83C-4A5A-863B-E9DAD581104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348983B-A3DF-45FA-80CD-4BAE1FD278EE}" type="datetimeFigureOut">
              <a:rPr lang="en-GB" smtClean="0"/>
              <a:t>12/11/2020</a:t>
            </a:fld>
            <a:endParaRPr lang="en-GB"/>
          </a:p>
        </p:txBody>
      </p:sp>
      <p:sp>
        <p:nvSpPr>
          <p:cNvPr id="4" name="Footer Placeholder 3">
            <a:extLst>
              <a:ext uri="{FF2B5EF4-FFF2-40B4-BE49-F238E27FC236}">
                <a16:creationId xmlns:a16="http://schemas.microsoft.com/office/drawing/2014/main" id="{B4EBCE72-D0E9-4F69-9F43-32CB7272328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1B0BE19-AC8D-43FD-8513-4BB48F2ACD9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7B409F4-F482-44A9-AC36-A257AB627B5C}" type="slidenum">
              <a:rPr lang="en-GB" smtClean="0"/>
              <a:t>‹#›</a:t>
            </a:fld>
            <a:endParaRPr lang="en-GB"/>
          </a:p>
        </p:txBody>
      </p:sp>
    </p:spTree>
    <p:extLst>
      <p:ext uri="{BB962C8B-B14F-4D97-AF65-F5344CB8AC3E}">
        <p14:creationId xmlns:p14="http://schemas.microsoft.com/office/powerpoint/2010/main" val="16290114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B6905CB-3DFE-4E9E-AAA5-9400B7CB375D}" type="datetimeFigureOut">
              <a:rPr lang="en-GB" smtClean="0"/>
              <a:t>12/11/2020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36589450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6905CB-3DFE-4E9E-AAA5-9400B7CB375D}" type="datetimeFigureOut">
              <a:rPr lang="en-GB" smtClean="0"/>
              <a:t>12/11/2020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11518909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6905CB-3DFE-4E9E-AAA5-9400B7CB375D}" type="datetimeFigureOut">
              <a:rPr lang="en-GB" smtClean="0"/>
              <a:t>12/11/2020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37012240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6905CB-3DFE-4E9E-AAA5-9400B7CB375D}" type="datetimeFigureOut">
              <a:rPr lang="en-GB" smtClean="0"/>
              <a:t>12/11/2020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21325913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6905CB-3DFE-4E9E-AAA5-9400B7CB375D}" type="datetimeFigureOut">
              <a:rPr lang="en-GB" smtClean="0"/>
              <a:t>12/11/2020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12911911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B6905CB-3DFE-4E9E-AAA5-9400B7CB375D}" type="datetimeFigureOut">
              <a:rPr lang="en-GB" smtClean="0"/>
              <a:t>12/11/2020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10276102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B6905CB-3DFE-4E9E-AAA5-9400B7CB375D}" type="datetimeFigureOut">
              <a:rPr lang="en-GB" smtClean="0"/>
              <a:t>12/11/2020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29750880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B6905CB-3DFE-4E9E-AAA5-9400B7CB375D}" type="datetimeFigureOut">
              <a:rPr lang="en-GB" smtClean="0"/>
              <a:t>12/11/2020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911888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6905CB-3DFE-4E9E-AAA5-9400B7CB375D}" type="datetimeFigureOut">
              <a:rPr lang="en-GB" smtClean="0"/>
              <a:t>12/11/2020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27184757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6905CB-3DFE-4E9E-AAA5-9400B7CB375D}" type="datetimeFigureOut">
              <a:rPr lang="en-GB" smtClean="0"/>
              <a:t>12/11/2020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25622465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6905CB-3DFE-4E9E-AAA5-9400B7CB375D}" type="datetimeFigureOut">
              <a:rPr lang="en-GB" smtClean="0"/>
              <a:t>12/11/2020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CB2BB3-011B-46F6-9EB7-F0BC533D498E}" type="slidenum">
              <a:rPr lang="en-GB" smtClean="0"/>
              <a:t>‹#›</a:t>
            </a:fld>
            <a:endParaRPr lang="en-GB"/>
          </a:p>
        </p:txBody>
      </p:sp>
    </p:spTree>
    <p:extLst>
      <p:ext uri="{BB962C8B-B14F-4D97-AF65-F5344CB8AC3E}">
        <p14:creationId xmlns:p14="http://schemas.microsoft.com/office/powerpoint/2010/main" val="34796716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6905CB-3DFE-4E9E-AAA5-9400B7CB375D}" type="datetimeFigureOut">
              <a:rPr lang="en-GB" smtClean="0"/>
              <a:t>12/11/2020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CB2BB3-011B-46F6-9EB7-F0BC533D498E}" type="slidenum">
              <a:rPr lang="en-GB" smtClean="0"/>
              <a:t>‹#›</a:t>
            </a:fld>
            <a:endParaRPr lang="en-GB"/>
          </a:p>
        </p:txBody>
      </p:sp>
    </p:spTree>
    <p:extLst>
      <p:ext uri="{BB962C8B-B14F-4D97-AF65-F5344CB8AC3E}">
        <p14:creationId xmlns:p14="http://schemas.microsoft.com/office/powerpoint/2010/main" val="886341068"/>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hyperlink" Target="https://ec.europa.eu/education/education-in-the-eu/digital-education-action-plan_e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hyperlink" Target="https://ec.europa.eu/education/education-in-the-eu/digital-education-action-plan_e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BA3BD29-BF59-4E85-B889-CB177963F472}"/>
              </a:ext>
            </a:extLst>
          </p:cNvPr>
          <p:cNvSpPr>
            <a:spLocks noGrp="1"/>
          </p:cNvSpPr>
          <p:nvPr>
            <p:ph type="ctrTitle"/>
          </p:nvPr>
        </p:nvSpPr>
        <p:spPr>
          <a:xfrm>
            <a:off x="1937396" y="2124074"/>
            <a:ext cx="8074822" cy="3007393"/>
          </a:xfrm>
        </p:spPr>
        <p:txBody>
          <a:bodyPr>
            <a:noAutofit/>
          </a:bodyPr>
          <a:lstStyle/>
          <a:p>
            <a:r>
              <a:rPr lang="el-GR" sz="2800" b="1" i="0">
                <a:solidFill>
                  <a:srgbClr val="FFFFFF"/>
                </a:solidFill>
                <a:effectLst/>
                <a:latin typeface="Raleway" panose="020B0503030101060003" pitchFamily="34" charset="0"/>
              </a:rPr>
              <a:t>2</a:t>
            </a:r>
            <a:r>
              <a:rPr lang="el-GR" sz="2800" b="1" i="0" baseline="30000">
                <a:solidFill>
                  <a:srgbClr val="FFFFFF"/>
                </a:solidFill>
                <a:effectLst/>
                <a:latin typeface="Raleway" panose="020B0503030101060003" pitchFamily="34" charset="0"/>
              </a:rPr>
              <a:t>ο</a:t>
            </a:r>
            <a:r>
              <a:rPr lang="el-GR" sz="2800" b="1" i="0">
                <a:solidFill>
                  <a:srgbClr val="FFFFFF"/>
                </a:solidFill>
                <a:effectLst/>
                <a:latin typeface="Raleway" panose="020B0503030101060003" pitchFamily="34" charset="0"/>
              </a:rPr>
              <a:t> Διακρατικό, Διαδικτυακό Συνέδριο</a:t>
            </a:r>
            <a:br>
              <a:rPr lang="el-GR" sz="2800" b="1" i="0">
                <a:solidFill>
                  <a:srgbClr val="FFFFFF"/>
                </a:solidFill>
                <a:effectLst/>
                <a:latin typeface="Raleway" panose="020B0503030101060003" pitchFamily="34" charset="0"/>
              </a:rPr>
            </a:br>
            <a:r>
              <a:rPr lang="el-GR" sz="2800" b="1" i="0" err="1">
                <a:solidFill>
                  <a:srgbClr val="FF00FF"/>
                </a:solidFill>
                <a:effectLst/>
                <a:latin typeface="Raleway" panose="020B0503030101060003" pitchFamily="34" charset="0"/>
              </a:rPr>
              <a:t>Discuss</a:t>
            </a:r>
            <a:r>
              <a:rPr lang="el-GR" sz="2800" b="1" i="0">
                <a:solidFill>
                  <a:srgbClr val="FF00FF"/>
                </a:solidFill>
                <a:effectLst/>
                <a:latin typeface="Raleway" panose="020B0503030101060003" pitchFamily="34" charset="0"/>
              </a:rPr>
              <a:t> </a:t>
            </a:r>
            <a:r>
              <a:rPr lang="el-GR" sz="2800" b="1" i="0" err="1">
                <a:solidFill>
                  <a:srgbClr val="FF00FF"/>
                </a:solidFill>
                <a:effectLst/>
                <a:latin typeface="Raleway" panose="020B0503030101060003" pitchFamily="34" charset="0"/>
              </a:rPr>
              <a:t>Learning</a:t>
            </a:r>
            <a:r>
              <a:rPr lang="el-GR" sz="2800" b="1" i="0">
                <a:solidFill>
                  <a:srgbClr val="FF00FF"/>
                </a:solidFill>
                <a:effectLst/>
                <a:latin typeface="Raleway" panose="020B0503030101060003" pitchFamily="34" charset="0"/>
              </a:rPr>
              <a:t> 2020</a:t>
            </a:r>
            <a:br>
              <a:rPr lang="el-GR" sz="1100" b="1" i="0">
                <a:solidFill>
                  <a:srgbClr val="FFFFFF"/>
                </a:solidFill>
                <a:effectLst/>
                <a:latin typeface="Raleway" panose="020B0503030101060003" pitchFamily="34" charset="0"/>
              </a:rPr>
            </a:br>
            <a:br>
              <a:rPr lang="el-GR" sz="2800" b="1">
                <a:solidFill>
                  <a:schemeClr val="bg1"/>
                </a:solidFill>
                <a:latin typeface="Arial" panose="020B0604020202020204" pitchFamily="34" charset="0"/>
                <a:cs typeface="Arial" panose="020B0604020202020204" pitchFamily="34" charset="0"/>
              </a:rPr>
            </a:br>
            <a:br>
              <a:rPr lang="el-GR" sz="2800" b="1">
                <a:solidFill>
                  <a:schemeClr val="bg1"/>
                </a:solidFill>
                <a:latin typeface="Arial" panose="020B0604020202020204" pitchFamily="34" charset="0"/>
                <a:cs typeface="Arial" panose="020B0604020202020204" pitchFamily="34" charset="0"/>
              </a:rPr>
            </a:br>
            <a:r>
              <a:rPr lang="el-GR" sz="2600" b="1" i="0">
                <a:solidFill>
                  <a:srgbClr val="FFFFFF"/>
                </a:solidFill>
                <a:effectLst/>
                <a:latin typeface="Osnova Pro Medium" panose="02010604040200020004" pitchFamily="50" charset="0"/>
              </a:rPr>
              <a:t>Επαγγελματική Εκπαίδευση και Κατάρτιση</a:t>
            </a:r>
            <a:br>
              <a:rPr lang="el-GR" sz="2600" b="1" i="0">
                <a:solidFill>
                  <a:srgbClr val="FFFFFF"/>
                </a:solidFill>
                <a:effectLst/>
                <a:latin typeface="Osnova Pro Medium" panose="02010604040200020004" pitchFamily="50" charset="0"/>
              </a:rPr>
            </a:br>
            <a:r>
              <a:rPr lang="el-GR" sz="2600" b="1" i="0">
                <a:solidFill>
                  <a:srgbClr val="FFFFFF"/>
                </a:solidFill>
                <a:effectLst/>
                <a:latin typeface="Osnova Pro Medium" panose="02010604040200020004" pitchFamily="50" charset="0"/>
              </a:rPr>
              <a:t>– Εστιάζοντας στην ποιότητα</a:t>
            </a:r>
            <a:br>
              <a:rPr lang="el-GR" sz="7200" b="1">
                <a:solidFill>
                  <a:schemeClr val="bg1"/>
                </a:solidFill>
              </a:rPr>
            </a:br>
            <a:endParaRPr lang="en-GB" sz="2800">
              <a:solidFill>
                <a:schemeClr val="bg1"/>
              </a:solidFill>
            </a:endParaRPr>
          </a:p>
        </p:txBody>
      </p:sp>
      <p:sp>
        <p:nvSpPr>
          <p:cNvPr id="3" name="Subtitle 2">
            <a:extLst>
              <a:ext uri="{FF2B5EF4-FFF2-40B4-BE49-F238E27FC236}">
                <a16:creationId xmlns:a16="http://schemas.microsoft.com/office/drawing/2014/main" id="{3C96257E-E2A4-48F0-84D1-23A8833EDE93}"/>
              </a:ext>
            </a:extLst>
          </p:cNvPr>
          <p:cNvSpPr>
            <a:spLocks noGrp="1"/>
          </p:cNvSpPr>
          <p:nvPr>
            <p:ph type="subTitle" idx="1"/>
          </p:nvPr>
        </p:nvSpPr>
        <p:spPr>
          <a:xfrm>
            <a:off x="3457556" y="5088006"/>
            <a:ext cx="5276888" cy="509347"/>
          </a:xfrm>
        </p:spPr>
        <p:txBody>
          <a:bodyPr>
            <a:normAutofit fontScale="77500" lnSpcReduction="20000"/>
          </a:bodyPr>
          <a:lstStyle/>
          <a:p>
            <a:r>
              <a:rPr lang="el-GR" b="1" i="0" err="1">
                <a:solidFill>
                  <a:srgbClr val="EBEBEB"/>
                </a:solidFill>
                <a:effectLst/>
                <a:latin typeface="Open Sans"/>
              </a:rPr>
              <a:t>Online</a:t>
            </a:r>
            <a:r>
              <a:rPr lang="el-GR" b="1" i="0">
                <a:solidFill>
                  <a:srgbClr val="EBEBEB"/>
                </a:solidFill>
                <a:effectLst/>
                <a:latin typeface="Open Sans"/>
              </a:rPr>
              <a:t>, 9-12/11/2020 και ώρες 15:00 - 17:00</a:t>
            </a:r>
            <a:endParaRPr lang="en-GB">
              <a:solidFill>
                <a:srgbClr val="FFFFFF"/>
              </a:solidFill>
            </a:endParaRPr>
          </a:p>
        </p:txBody>
      </p:sp>
      <p:sp>
        <p:nvSpPr>
          <p:cNvPr id="22" name="Rectangle 21">
            <a:extLst>
              <a:ext uri="{FF2B5EF4-FFF2-40B4-BE49-F238E27FC236}">
                <a16:creationId xmlns:a16="http://schemas.microsoft.com/office/drawing/2014/main" id="{709BC04C-5C05-4297-A839-97F2578C62F3}"/>
              </a:ext>
            </a:extLst>
          </p:cNvPr>
          <p:cNvSpPr/>
          <p:nvPr/>
        </p:nvSpPr>
        <p:spPr>
          <a:xfrm>
            <a:off x="8915400" y="6273225"/>
            <a:ext cx="3276600" cy="584775"/>
          </a:xfrm>
          <a:prstGeom prst="rect">
            <a:avLst/>
          </a:prstGeom>
        </p:spPr>
        <p:txBody>
          <a:bodyPr wrap="square">
            <a:spAutoFit/>
          </a:bodyPr>
          <a:lstStyle/>
          <a:p>
            <a:pPr algn="r">
              <a:spcAft>
                <a:spcPts val="0"/>
              </a:spcAft>
              <a:tabLst>
                <a:tab pos="2637155" algn="ctr"/>
                <a:tab pos="5274310" algn="r"/>
              </a:tabLst>
            </a:pPr>
            <a:r>
              <a:rPr lang="el-GR" sz="1600">
                <a:latin typeface="Calibri" panose="020F0502020204030204" pitchFamily="34" charset="0"/>
                <a:ea typeface="Calibri" panose="020F0502020204030204" pitchFamily="34" charset="0"/>
                <a:cs typeface="Times New Roman" panose="02020603050405020304" pitchFamily="18" charset="0"/>
              </a:rPr>
              <a:t>Υπό την αιγίδα του Βιοτεχνικού Επιμελητηρίου Πειραιά </a:t>
            </a:r>
            <a:endParaRPr lang="en-GB" sz="1600">
              <a:latin typeface="Calibri" panose="020F0502020204030204" pitchFamily="34"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896C4D61-3017-494B-8776-D5786122C6D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871473" y="5409936"/>
            <a:ext cx="917417" cy="877335"/>
          </a:xfrm>
          <a:prstGeom prst="rect">
            <a:avLst/>
          </a:prstGeom>
          <a:noFill/>
          <a:ln>
            <a:noFill/>
          </a:ln>
        </p:spPr>
      </p:pic>
      <p:sp>
        <p:nvSpPr>
          <p:cNvPr id="4" name="TextBox 3">
            <a:extLst>
              <a:ext uri="{FF2B5EF4-FFF2-40B4-BE49-F238E27FC236}">
                <a16:creationId xmlns:a16="http://schemas.microsoft.com/office/drawing/2014/main" id="{3BD4DC98-4075-43C5-8D50-59B5D062127D}"/>
              </a:ext>
            </a:extLst>
          </p:cNvPr>
          <p:cNvSpPr txBox="1"/>
          <p:nvPr/>
        </p:nvSpPr>
        <p:spPr>
          <a:xfrm>
            <a:off x="141341" y="41101"/>
            <a:ext cx="3054095" cy="461665"/>
          </a:xfrm>
          <a:prstGeom prst="rect">
            <a:avLst/>
          </a:prstGeom>
          <a:noFill/>
        </p:spPr>
        <p:txBody>
          <a:bodyPr wrap="square" rtlCol="0">
            <a:spAutoFit/>
          </a:bodyPr>
          <a:lstStyle/>
          <a:p>
            <a:r>
              <a:rPr lang="en-US" sz="2400" b="1" dirty="0">
                <a:solidFill>
                  <a:schemeClr val="accent1">
                    <a:lumMod val="50000"/>
                  </a:schemeClr>
                </a:solidFill>
              </a:rPr>
              <a:t>#discuss_learning</a:t>
            </a:r>
            <a:endParaRPr lang="en-GB" sz="2400" b="1" dirty="0">
              <a:solidFill>
                <a:schemeClr val="accent1">
                  <a:lumMod val="50000"/>
                </a:schemeClr>
              </a:solidFill>
            </a:endParaRPr>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7380" y="1022843"/>
            <a:ext cx="2974854" cy="890018"/>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5754468C-8CE1-4DCE-A1F8-1167329F7AA8}"/>
              </a:ext>
            </a:extLst>
          </p:cNvPr>
          <p:cNvPicPr>
            <a:picLocks noChangeAspect="1"/>
          </p:cNvPicPr>
          <p:nvPr/>
        </p:nvPicPr>
        <p:blipFill rotWithShape="1">
          <a:blip r:embed="rId5">
            <a:extLst>
              <a:ext uri="{28A0092B-C50C-407E-A947-70E740481C1C}">
                <a14:useLocalDpi xmlns:a14="http://schemas.microsoft.com/office/drawing/2010/main" val="0"/>
              </a:ext>
            </a:extLst>
          </a:blip>
          <a:srcRect t="32401" b="33270"/>
          <a:stretch/>
        </p:blipFill>
        <p:spPr>
          <a:xfrm>
            <a:off x="184866" y="5560563"/>
            <a:ext cx="2327425" cy="798982"/>
          </a:xfrm>
          <a:prstGeom prst="rect">
            <a:avLst/>
          </a:prstGeom>
        </p:spPr>
      </p:pic>
      <p:sp>
        <p:nvSpPr>
          <p:cNvPr id="7" name="Rectangle 6">
            <a:extLst>
              <a:ext uri="{FF2B5EF4-FFF2-40B4-BE49-F238E27FC236}">
                <a16:creationId xmlns:a16="http://schemas.microsoft.com/office/drawing/2014/main" id="{89BA9AB0-8F0E-4B44-99EC-C01C69B579DC}"/>
              </a:ext>
            </a:extLst>
          </p:cNvPr>
          <p:cNvSpPr/>
          <p:nvPr/>
        </p:nvSpPr>
        <p:spPr>
          <a:xfrm>
            <a:off x="5702" y="6259524"/>
            <a:ext cx="4259478" cy="584775"/>
          </a:xfrm>
          <a:prstGeom prst="rect">
            <a:avLst/>
          </a:prstGeom>
        </p:spPr>
        <p:txBody>
          <a:bodyPr wrap="square">
            <a:spAutoFit/>
          </a:bodyPr>
          <a:lstStyle/>
          <a:p>
            <a:pPr>
              <a:spcAft>
                <a:spcPts val="0"/>
              </a:spcAft>
              <a:tabLst>
                <a:tab pos="2637155" algn="ctr"/>
                <a:tab pos="5274310" algn="r"/>
              </a:tabLst>
            </a:pPr>
            <a:r>
              <a:rPr lang="el-GR" sz="1600">
                <a:latin typeface="Calibri" panose="020F0502020204030204" pitchFamily="34" charset="0"/>
                <a:ea typeface="Calibri" panose="020F0502020204030204" pitchFamily="34" charset="0"/>
                <a:cs typeface="Times New Roman" panose="02020603050405020304" pitchFamily="18" charset="0"/>
              </a:rPr>
              <a:t>Υπό την Αιγίδα της Γενικής Διεύθυνσης Σπουδών Α/</a:t>
            </a:r>
            <a:r>
              <a:rPr lang="el-GR" sz="1600" err="1">
                <a:latin typeface="Calibri" panose="020F0502020204030204" pitchFamily="34" charset="0"/>
                <a:ea typeface="Calibri" panose="020F0502020204030204" pitchFamily="34" charset="0"/>
                <a:cs typeface="Times New Roman" panose="02020603050405020304" pitchFamily="18" charset="0"/>
              </a:rPr>
              <a:t>βάθμιας</a:t>
            </a:r>
            <a:r>
              <a:rPr lang="el-GR" sz="1600">
                <a:latin typeface="Calibri" panose="020F0502020204030204" pitchFamily="34" charset="0"/>
                <a:ea typeface="Calibri" panose="020F0502020204030204" pitchFamily="34" charset="0"/>
                <a:cs typeface="Times New Roman" panose="02020603050405020304" pitchFamily="18" charset="0"/>
              </a:rPr>
              <a:t> και Β/</a:t>
            </a:r>
            <a:r>
              <a:rPr lang="el-GR" sz="1600" err="1">
                <a:latin typeface="Calibri" panose="020F0502020204030204" pitchFamily="34" charset="0"/>
                <a:ea typeface="Calibri" panose="020F0502020204030204" pitchFamily="34" charset="0"/>
                <a:cs typeface="Times New Roman" panose="02020603050405020304" pitchFamily="18" charset="0"/>
              </a:rPr>
              <a:t>βάθμιας</a:t>
            </a:r>
            <a:r>
              <a:rPr lang="el-GR" sz="1600">
                <a:latin typeface="Calibri" panose="020F0502020204030204" pitchFamily="34" charset="0"/>
                <a:ea typeface="Calibri" panose="020F0502020204030204" pitchFamily="34" charset="0"/>
                <a:cs typeface="Times New Roman" panose="02020603050405020304" pitchFamily="18" charset="0"/>
              </a:rPr>
              <a:t> Εκπαίδευσης</a:t>
            </a:r>
            <a:endParaRPr lang="en-GB" sz="1600">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5B77AF4F-A744-41CE-B3B4-0C85C9B1E95B}"/>
              </a:ext>
            </a:extLst>
          </p:cNvPr>
          <p:cNvSpPr txBox="1"/>
          <p:nvPr/>
        </p:nvSpPr>
        <p:spPr>
          <a:xfrm>
            <a:off x="9424218" y="41100"/>
            <a:ext cx="2691095" cy="461665"/>
          </a:xfrm>
          <a:prstGeom prst="rect">
            <a:avLst/>
          </a:prstGeom>
          <a:noFill/>
        </p:spPr>
        <p:txBody>
          <a:bodyPr wrap="square" rtlCol="0">
            <a:spAutoFit/>
          </a:bodyPr>
          <a:lstStyle/>
          <a:p>
            <a:pPr algn="l"/>
            <a:r>
              <a:rPr lang="en-GB" sz="2400" b="1" dirty="0">
                <a:solidFill>
                  <a:schemeClr val="accent1">
                    <a:lumMod val="50000"/>
                  </a:schemeClr>
                </a:solidFill>
              </a:rPr>
              <a:t>#EUVocationalSkills</a:t>
            </a:r>
          </a:p>
        </p:txBody>
      </p:sp>
      <p:pic>
        <p:nvPicPr>
          <p:cNvPr id="15" name="Picture 14" descr="Text&#10;&#10;Description automatically generated">
            <a:extLst>
              <a:ext uri="{FF2B5EF4-FFF2-40B4-BE49-F238E27FC236}">
                <a16:creationId xmlns:a16="http://schemas.microsoft.com/office/drawing/2014/main" id="{7CC32A4D-DACA-47EE-AE14-6739355031C1}"/>
              </a:ext>
            </a:extLst>
          </p:cNvPr>
          <p:cNvPicPr>
            <a:picLocks noChangeAspect="1"/>
          </p:cNvPicPr>
          <p:nvPr/>
        </p:nvPicPr>
        <p:blipFill rotWithShape="1">
          <a:blip r:embed="rId6">
            <a:extLst>
              <a:ext uri="{28A0092B-C50C-407E-A947-70E740481C1C}">
                <a14:useLocalDpi xmlns:a14="http://schemas.microsoft.com/office/drawing/2010/main" val="0"/>
              </a:ext>
            </a:extLst>
          </a:blip>
          <a:srcRect l="37359" t="55662" r="39246" b="5718"/>
          <a:stretch/>
        </p:blipFill>
        <p:spPr>
          <a:xfrm>
            <a:off x="10012218" y="486412"/>
            <a:ext cx="1765423" cy="509348"/>
          </a:xfrm>
          <a:prstGeom prst="rect">
            <a:avLst/>
          </a:prstGeom>
        </p:spPr>
      </p:pic>
      <p:pic>
        <p:nvPicPr>
          <p:cNvPr id="18" name="Picture 17">
            <a:extLst>
              <a:ext uri="{FF2B5EF4-FFF2-40B4-BE49-F238E27FC236}">
                <a16:creationId xmlns:a16="http://schemas.microsoft.com/office/drawing/2014/main" id="{321F690E-0082-4225-87C7-9EE9B80592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1341" y="498979"/>
            <a:ext cx="3152590" cy="358708"/>
          </a:xfrm>
          <a:prstGeom prst="rect">
            <a:avLst/>
          </a:prstGeom>
        </p:spPr>
      </p:pic>
      <p:pic>
        <p:nvPicPr>
          <p:cNvPr id="5" name="Εικόνα 8" descr="Εικόνα που περιέχει κείμενο&#10;&#10;Περιγραφή που δημιουργήθηκε αυτόματα">
            <a:extLst>
              <a:ext uri="{FF2B5EF4-FFF2-40B4-BE49-F238E27FC236}">
                <a16:creationId xmlns:a16="http://schemas.microsoft.com/office/drawing/2014/main" id="{7D9C5C6B-B215-48B2-AF0D-57EA69BBA3BA}"/>
              </a:ext>
            </a:extLst>
          </p:cNvPr>
          <p:cNvPicPr>
            <a:picLocks noChangeAspect="1"/>
          </p:cNvPicPr>
          <p:nvPr/>
        </p:nvPicPr>
        <p:blipFill>
          <a:blip r:embed="rId8"/>
          <a:stretch>
            <a:fillRect/>
          </a:stretch>
        </p:blipFill>
        <p:spPr>
          <a:xfrm>
            <a:off x="145116" y="1021416"/>
            <a:ext cx="2686050" cy="476250"/>
          </a:xfrm>
          <a:prstGeom prst="rect">
            <a:avLst/>
          </a:prstGeom>
        </p:spPr>
      </p:pic>
    </p:spTree>
    <p:extLst>
      <p:ext uri="{BB962C8B-B14F-4D97-AF65-F5344CB8AC3E}">
        <p14:creationId xmlns:p14="http://schemas.microsoft.com/office/powerpoint/2010/main" val="13176160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D2A06E70-D53B-4EEC-8BCA-FCD6C1C84E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C2EF4BC8-AD65-497E-A953-2980ADC10DA2}"/>
              </a:ext>
            </a:extLst>
          </p:cNvPr>
          <p:cNvPicPr>
            <a:picLocks noChangeAspect="1"/>
          </p:cNvPicPr>
          <p:nvPr/>
        </p:nvPicPr>
        <p:blipFill rotWithShape="1">
          <a:blip r:embed="rId2">
            <a:alphaModFix/>
          </a:blip>
          <a:srcRect l="7203" r="35"/>
          <a:stretch/>
        </p:blipFill>
        <p:spPr>
          <a:xfrm>
            <a:off x="-182887" y="-164597"/>
            <a:ext cx="5583275" cy="4002590"/>
          </a:xfrm>
          <a:prstGeom prst="rect">
            <a:avLst/>
          </a:prstGeom>
          <a:effectLst>
            <a:softEdge rad="533400"/>
          </a:effectLst>
        </p:spPr>
      </p:pic>
      <p:pic>
        <p:nvPicPr>
          <p:cNvPr id="67" name="Picture 66">
            <a:extLst>
              <a:ext uri="{FF2B5EF4-FFF2-40B4-BE49-F238E27FC236}">
                <a16:creationId xmlns:a16="http://schemas.microsoft.com/office/drawing/2014/main" id="{D41E2C02-494F-4A6B-A67B-1D965948F9D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6" name="TextBox 25">
            <a:extLst>
              <a:ext uri="{FF2B5EF4-FFF2-40B4-BE49-F238E27FC236}">
                <a16:creationId xmlns:a16="http://schemas.microsoft.com/office/drawing/2014/main" id="{1C524204-D3B0-441C-A965-AED7C1096CAD}"/>
              </a:ext>
            </a:extLst>
          </p:cNvPr>
          <p:cNvSpPr txBox="1"/>
          <p:nvPr/>
        </p:nvSpPr>
        <p:spPr>
          <a:xfrm>
            <a:off x="548293" y="4534951"/>
            <a:ext cx="4977976" cy="1454051"/>
          </a:xfrm>
          <a:prstGeom prst="rect">
            <a:avLst/>
          </a:prstGeom>
        </p:spPr>
        <p:txBody>
          <a:bodyPr vert="horz" lIns="91440" tIns="45720" rIns="91440" bIns="45720" rtlCol="0" anchor="ctr">
            <a:noAutofit/>
          </a:bodyPr>
          <a:lstStyle/>
          <a:p>
            <a:pPr marL="0" marR="0" lvl="0" indent="0" defTabSz="914400" fontAlgn="auto">
              <a:lnSpc>
                <a:spcPct val="90000"/>
              </a:lnSpc>
              <a:spcBef>
                <a:spcPct val="0"/>
              </a:spcBef>
              <a:spcAft>
                <a:spcPts val="600"/>
              </a:spcAft>
              <a:buClrTx/>
              <a:buSzTx/>
              <a:tabLst/>
              <a:defRPr/>
            </a:pP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Εκπα</a:t>
            </a:r>
            <a:r>
              <a:rPr kumimoji="0" lang="en-US" sz="3000" b="1" i="0" u="none" strike="noStrike" kern="1200" cap="none" spc="0" normalizeH="0" baseline="0" noProof="0" dirty="0" err="1">
                <a:ln>
                  <a:noFill/>
                </a:ln>
                <a:solidFill>
                  <a:schemeClr val="accent2">
                    <a:lumMod val="50000"/>
                  </a:schemeClr>
                </a:solidFill>
                <a:effectLst/>
                <a:uLnTx/>
                <a:uFillTx/>
                <a:latin typeface="+mj-lt"/>
                <a:ea typeface="+mj-ea"/>
                <a:cs typeface="+mj-cs"/>
              </a:rPr>
              <a:t>ίδευση</a:t>
            </a: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 </a:t>
            </a:r>
            <a:r>
              <a:rPr kumimoji="0" lang="en-US" sz="3000" b="1" i="0" u="none" strike="noStrike" kern="1200" cap="none" spc="0" normalizeH="0" baseline="0" noProof="0" dirty="0" err="1">
                <a:ln>
                  <a:noFill/>
                </a:ln>
                <a:solidFill>
                  <a:schemeClr val="accent2">
                    <a:lumMod val="50000"/>
                  </a:schemeClr>
                </a:solidFill>
                <a:effectLst/>
                <a:uLnTx/>
                <a:uFillTx/>
                <a:latin typeface="+mj-lt"/>
                <a:ea typeface="+mj-ea"/>
                <a:cs typeface="+mj-cs"/>
              </a:rPr>
              <a:t>εκ</a:t>
            </a: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παιδευτών </a:t>
            </a:r>
          </a:p>
          <a:p>
            <a:pPr marL="0" marR="0" lvl="0" indent="0" defTabSz="914400" fontAlgn="auto">
              <a:lnSpc>
                <a:spcPct val="90000"/>
              </a:lnSpc>
              <a:spcBef>
                <a:spcPct val="0"/>
              </a:spcBef>
              <a:spcAft>
                <a:spcPts val="600"/>
              </a:spcAft>
              <a:buClrTx/>
              <a:buSzTx/>
              <a:tabLst/>
              <a:defRPr/>
            </a:pP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π</a:t>
            </a:r>
            <a:r>
              <a:rPr kumimoji="0" lang="en-US" sz="3000" b="1" i="0" u="none" strike="noStrike" kern="1200" cap="none" spc="0" normalizeH="0" baseline="0" noProof="0" dirty="0" err="1">
                <a:ln>
                  <a:noFill/>
                </a:ln>
                <a:solidFill>
                  <a:schemeClr val="accent2">
                    <a:lumMod val="50000"/>
                  </a:schemeClr>
                </a:solidFill>
                <a:effectLst/>
                <a:uLnTx/>
                <a:uFillTx/>
                <a:latin typeface="+mj-lt"/>
                <a:ea typeface="+mj-ea"/>
                <a:cs typeface="+mj-cs"/>
              </a:rPr>
              <a:t>άνω</a:t>
            </a: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 </a:t>
            </a:r>
            <a:r>
              <a:rPr kumimoji="0" lang="en-US" sz="3000" b="1" i="0" u="none" strike="noStrike" kern="1200" cap="none" spc="0" normalizeH="0" baseline="0" noProof="0" dirty="0" err="1">
                <a:ln>
                  <a:noFill/>
                </a:ln>
                <a:solidFill>
                  <a:schemeClr val="accent2">
                    <a:lumMod val="50000"/>
                  </a:schemeClr>
                </a:solidFill>
                <a:effectLst/>
                <a:uLnTx/>
                <a:uFillTx/>
                <a:latin typeface="+mj-lt"/>
                <a:ea typeface="+mj-ea"/>
                <a:cs typeface="+mj-cs"/>
              </a:rPr>
              <a:t>σε</a:t>
            </a: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 </a:t>
            </a:r>
          </a:p>
          <a:p>
            <a:pPr marL="0" marR="0" lvl="0" indent="0" defTabSz="914400" fontAlgn="auto">
              <a:lnSpc>
                <a:spcPct val="90000"/>
              </a:lnSpc>
              <a:spcBef>
                <a:spcPct val="0"/>
              </a:spcBef>
              <a:spcAft>
                <a:spcPts val="600"/>
              </a:spcAft>
              <a:buClrTx/>
              <a:buSzTx/>
              <a:tabLst/>
              <a:defRPr/>
            </a:pPr>
            <a:r>
              <a:rPr kumimoji="0" lang="en-US" sz="3000" b="1" i="0" u="none" strike="noStrike" kern="1200" cap="none" spc="0" normalizeH="0" baseline="0" noProof="0" dirty="0" err="1">
                <a:ln>
                  <a:noFill/>
                </a:ln>
                <a:solidFill>
                  <a:schemeClr val="accent2">
                    <a:lumMod val="50000"/>
                  </a:schemeClr>
                </a:solidFill>
                <a:effectLst/>
                <a:uLnTx/>
                <a:uFillTx/>
                <a:latin typeface="+mj-lt"/>
                <a:ea typeface="+mj-ea"/>
                <a:cs typeface="+mj-cs"/>
              </a:rPr>
              <a:t>νέες</a:t>
            </a: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 </a:t>
            </a:r>
            <a:r>
              <a:rPr kumimoji="0" lang="en-US" sz="3000" b="1" i="0" u="none" strike="noStrike" kern="1200" cap="none" spc="0" normalizeH="0" baseline="0" noProof="0" dirty="0" err="1">
                <a:ln>
                  <a:noFill/>
                </a:ln>
                <a:solidFill>
                  <a:schemeClr val="accent2">
                    <a:lumMod val="50000"/>
                  </a:schemeClr>
                </a:solidFill>
                <a:effectLst/>
                <a:uLnTx/>
                <a:uFillTx/>
                <a:latin typeface="+mj-lt"/>
                <a:ea typeface="+mj-ea"/>
                <a:cs typeface="+mj-cs"/>
              </a:rPr>
              <a:t>τεχνολογίες</a:t>
            </a:r>
            <a:endPar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endParaRPr>
          </a:p>
          <a:p>
            <a:pPr marL="0" marR="0" lvl="0" indent="0" defTabSz="914400" fontAlgn="auto">
              <a:lnSpc>
                <a:spcPct val="90000"/>
              </a:lnSpc>
              <a:spcBef>
                <a:spcPct val="0"/>
              </a:spcBef>
              <a:spcAft>
                <a:spcPts val="600"/>
              </a:spcAft>
              <a:buClrTx/>
              <a:buSzTx/>
              <a:tabLst/>
              <a:defRPr/>
            </a:pP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 </a:t>
            </a:r>
            <a:r>
              <a:rPr kumimoji="0" lang="en-US" sz="3000" b="1" i="0" u="none" strike="noStrike" kern="1200" cap="none" spc="0" normalizeH="0" baseline="0" noProof="0" dirty="0" err="1">
                <a:ln>
                  <a:noFill/>
                </a:ln>
                <a:solidFill>
                  <a:schemeClr val="accent2">
                    <a:lumMod val="50000"/>
                  </a:schemeClr>
                </a:solidFill>
                <a:effectLst/>
                <a:uLnTx/>
                <a:uFillTx/>
                <a:latin typeface="+mj-lt"/>
                <a:ea typeface="+mj-ea"/>
                <a:cs typeface="+mj-cs"/>
              </a:rPr>
              <a:t>στην</a:t>
            </a: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 </a:t>
            </a:r>
            <a:r>
              <a:rPr kumimoji="0" lang="en-US" sz="3000" b="1" i="0" u="none" strike="noStrike" kern="1200" cap="none" spc="0" normalizeH="0" baseline="0" noProof="0" dirty="0" err="1">
                <a:ln>
                  <a:noFill/>
                </a:ln>
                <a:solidFill>
                  <a:schemeClr val="accent2">
                    <a:lumMod val="50000"/>
                  </a:schemeClr>
                </a:solidFill>
                <a:effectLst/>
                <a:uLnTx/>
                <a:uFillTx/>
                <a:latin typeface="+mj-lt"/>
                <a:ea typeface="+mj-ea"/>
                <a:cs typeface="+mj-cs"/>
              </a:rPr>
              <a:t>εκ</a:t>
            </a:r>
            <a:r>
              <a:rPr kumimoji="0" lang="en-US" sz="3000" b="1" i="0" u="none" strike="noStrike" kern="1200" cap="none" spc="0" normalizeH="0" baseline="0" noProof="0" dirty="0">
                <a:ln>
                  <a:noFill/>
                </a:ln>
                <a:solidFill>
                  <a:schemeClr val="accent2">
                    <a:lumMod val="50000"/>
                  </a:schemeClr>
                </a:solidFill>
                <a:effectLst/>
                <a:uLnTx/>
                <a:uFillTx/>
                <a:latin typeface="+mj-lt"/>
                <a:ea typeface="+mj-ea"/>
                <a:cs typeface="+mj-cs"/>
              </a:rPr>
              <a:t>παίδευση</a:t>
            </a:r>
          </a:p>
        </p:txBody>
      </p:sp>
      <p:sp>
        <p:nvSpPr>
          <p:cNvPr id="21" name="TextBox 20">
            <a:extLst>
              <a:ext uri="{FF2B5EF4-FFF2-40B4-BE49-F238E27FC236}">
                <a16:creationId xmlns:a16="http://schemas.microsoft.com/office/drawing/2014/main" id="{BA5719AD-AF97-4BFB-814F-5AF59FE79577}"/>
              </a:ext>
            </a:extLst>
          </p:cNvPr>
          <p:cNvSpPr txBox="1"/>
          <p:nvPr/>
        </p:nvSpPr>
        <p:spPr>
          <a:xfrm>
            <a:off x="5583275" y="970961"/>
            <a:ext cx="6153096" cy="4930217"/>
          </a:xfrm>
          <a:prstGeom prst="rect">
            <a:avLst/>
          </a:prstGeom>
        </p:spPr>
        <p:txBody>
          <a:bodyPr vert="horz" lIns="91440" tIns="45720" rIns="91440" bIns="45720" rtlCol="0" anchor="ctr">
            <a:noAutofit/>
          </a:bodyPr>
          <a:lstStyle/>
          <a:p>
            <a:pPr marR="0" lvl="0" defTabSz="914400" fontAlgn="auto">
              <a:lnSpc>
                <a:spcPct val="90000"/>
              </a:lnSpc>
              <a:spcBef>
                <a:spcPts val="1000"/>
              </a:spcBef>
              <a:spcAft>
                <a:spcPts val="0"/>
              </a:spcAft>
              <a:buClrTx/>
              <a:buSzTx/>
              <a:tabLst/>
              <a:defRPr/>
            </a:pPr>
            <a:r>
              <a:rPr kumimoji="0" lang="en-US" b="1" i="0" u="none" strike="noStrike" cap="none" spc="0" normalizeH="0" baseline="0" noProof="0" dirty="0" err="1">
                <a:ln>
                  <a:noFill/>
                </a:ln>
                <a:solidFill>
                  <a:schemeClr val="accent1">
                    <a:lumMod val="50000"/>
                  </a:schemeClr>
                </a:solidFill>
                <a:effectLst/>
                <a:uLnTx/>
                <a:uFillTx/>
              </a:rPr>
              <a:t>Ας</a:t>
            </a:r>
            <a:r>
              <a:rPr kumimoji="0" lang="en-US" b="1" i="0" u="none" strike="noStrike" cap="none" spc="0" normalizeH="0" baseline="0" noProof="0" dirty="0">
                <a:ln>
                  <a:noFill/>
                </a:ln>
                <a:solidFill>
                  <a:schemeClr val="accent1">
                    <a:lumMod val="50000"/>
                  </a:schemeClr>
                </a:solidFill>
                <a:effectLst/>
                <a:uLnTx/>
                <a:uFillTx/>
              </a:rPr>
              <a:t> </a:t>
            </a:r>
            <a:r>
              <a:rPr kumimoji="0" lang="en-US" b="1" i="0" u="none" strike="noStrike" cap="none" spc="0" normalizeH="0" baseline="0" noProof="0" dirty="0" err="1">
                <a:ln>
                  <a:noFill/>
                </a:ln>
                <a:solidFill>
                  <a:schemeClr val="accent1">
                    <a:lumMod val="50000"/>
                  </a:schemeClr>
                </a:solidFill>
                <a:effectLst/>
                <a:uLnTx/>
                <a:uFillTx/>
              </a:rPr>
              <a:t>μιλήσουμε</a:t>
            </a:r>
            <a:r>
              <a:rPr kumimoji="0" lang="en-US" b="1" i="0" u="none" strike="noStrike" cap="none" spc="0" normalizeH="0" baseline="0" noProof="0" dirty="0">
                <a:ln>
                  <a:noFill/>
                </a:ln>
                <a:solidFill>
                  <a:schemeClr val="accent1">
                    <a:lumMod val="50000"/>
                  </a:schemeClr>
                </a:solidFill>
                <a:effectLst/>
                <a:uLnTx/>
                <a:uFillTx/>
              </a:rPr>
              <a:t> </a:t>
            </a:r>
            <a:r>
              <a:rPr kumimoji="0" lang="en-US" b="1" i="0" u="none" strike="noStrike" cap="none" spc="0" normalizeH="0" baseline="0" noProof="0" dirty="0" err="1">
                <a:ln>
                  <a:noFill/>
                </a:ln>
                <a:solidFill>
                  <a:schemeClr val="accent1">
                    <a:lumMod val="50000"/>
                  </a:schemeClr>
                </a:solidFill>
                <a:effectLst/>
                <a:uLnTx/>
                <a:uFillTx/>
              </a:rPr>
              <a:t>με</a:t>
            </a:r>
            <a:r>
              <a:rPr kumimoji="0" lang="en-US" b="1" i="0" u="none" strike="noStrike" cap="none" spc="0" normalizeH="0" baseline="0" noProof="0" dirty="0">
                <a:ln>
                  <a:noFill/>
                </a:ln>
                <a:solidFill>
                  <a:schemeClr val="accent1">
                    <a:lumMod val="50000"/>
                  </a:schemeClr>
                </a:solidFill>
                <a:effectLst/>
                <a:uLnTx/>
                <a:uFillTx/>
              </a:rPr>
              <a:t> α</a:t>
            </a:r>
            <a:r>
              <a:rPr kumimoji="0" lang="en-US" b="1" i="0" u="none" strike="noStrike" cap="none" spc="0" normalizeH="0" baseline="0" noProof="0" dirty="0" err="1">
                <a:ln>
                  <a:noFill/>
                </a:ln>
                <a:solidFill>
                  <a:schemeClr val="accent1">
                    <a:lumMod val="50000"/>
                  </a:schemeClr>
                </a:solidFill>
                <a:effectLst/>
                <a:uLnTx/>
                <a:uFillTx/>
              </a:rPr>
              <a:t>ριθμούς</a:t>
            </a:r>
            <a:endParaRPr kumimoji="0" lang="en-US" b="1" i="0" u="none" strike="noStrike" cap="none" spc="0" normalizeH="0" baseline="0" noProof="0" dirty="0">
              <a:ln>
                <a:noFill/>
              </a:ln>
              <a:solidFill>
                <a:schemeClr val="accent1">
                  <a:lumMod val="50000"/>
                </a:schemeClr>
              </a:solidFill>
              <a:effectLst/>
              <a:uLnTx/>
              <a:uFillTx/>
            </a:endParaRPr>
          </a:p>
          <a:p>
            <a:pPr marL="0" marR="0" lvl="0" indent="-228600" defTabSz="914400" fontAlgn="auto">
              <a:lnSpc>
                <a:spcPct val="90000"/>
              </a:lnSpc>
              <a:spcBef>
                <a:spcPts val="1000"/>
              </a:spcBef>
              <a:spcAft>
                <a:spcPts val="0"/>
              </a:spcAft>
              <a:buClrTx/>
              <a:buSzTx/>
              <a:buFont typeface="Arial" panose="020B0604020202020204" pitchFamily="34" charset="0"/>
              <a:buChar char="•"/>
              <a:tabLst/>
              <a:defRPr/>
            </a:pPr>
            <a:endParaRPr kumimoji="0" lang="en-US" b="1" i="0" u="none" strike="noStrike" cap="none" spc="0" normalizeH="0" baseline="0" noProof="0" dirty="0">
              <a:ln>
                <a:noFill/>
              </a:ln>
              <a:solidFill>
                <a:schemeClr val="accent1">
                  <a:lumMod val="50000"/>
                </a:schemeClr>
              </a:solidFill>
              <a:effectLst/>
              <a:uLnTx/>
              <a:uFillTx/>
            </a:endParaRPr>
          </a:p>
          <a:p>
            <a:pPr marL="342900" lvl="0" indent="-228600" defTabSz="914400">
              <a:lnSpc>
                <a:spcPct val="90000"/>
              </a:lnSpc>
              <a:spcBef>
                <a:spcPts val="1000"/>
              </a:spcBef>
              <a:buFont typeface="Arial" panose="020B0604020202020204" pitchFamily="34" charset="0"/>
              <a:buChar char="•"/>
              <a:defRPr/>
            </a:pPr>
            <a:r>
              <a:rPr lang="en-US" dirty="0" err="1">
                <a:solidFill>
                  <a:schemeClr val="accent1">
                    <a:lumMod val="50000"/>
                  </a:schemeClr>
                </a:solidFill>
              </a:rPr>
              <a:t>Σύμφων</a:t>
            </a:r>
            <a:r>
              <a:rPr lang="en-US" dirty="0">
                <a:solidFill>
                  <a:schemeClr val="accent1">
                    <a:lumMod val="50000"/>
                  </a:schemeClr>
                </a:solidFill>
              </a:rPr>
              <a:t>α με την Eurostat το 2019 η ευρυζωνική πρόσβαση στο διαδίκτυο και η χρήση συσκευών που το επιτρέπουν δεν είναι δεδομένη σε νοικοκυριά χαμηλού εισοδήματος</a:t>
            </a:r>
          </a:p>
          <a:p>
            <a:pPr marL="342900" lvl="0" indent="-228600" defTabSz="914400">
              <a:lnSpc>
                <a:spcPct val="90000"/>
              </a:lnSpc>
              <a:spcBef>
                <a:spcPts val="1000"/>
              </a:spcBef>
              <a:buFont typeface="Arial" panose="020B0604020202020204" pitchFamily="34" charset="0"/>
              <a:buChar char="•"/>
              <a:defRPr/>
            </a:pPr>
            <a:r>
              <a:rPr kumimoji="0" lang="en-US" b="0" i="0" u="none" strike="noStrike" cap="none" spc="0" normalizeH="0" baseline="0" noProof="0" dirty="0">
                <a:ln>
                  <a:noFill/>
                </a:ln>
                <a:solidFill>
                  <a:schemeClr val="accent1">
                    <a:lumMod val="50000"/>
                  </a:schemeClr>
                </a:solidFill>
                <a:effectLst/>
                <a:uLnTx/>
                <a:uFillTx/>
              </a:rPr>
              <a:t>π</a:t>
            </a:r>
            <a:r>
              <a:rPr kumimoji="0" lang="en-US" b="0" i="0" u="none" strike="noStrike" cap="none" spc="0" normalizeH="0" baseline="0" noProof="0" dirty="0" err="1">
                <a:ln>
                  <a:noFill/>
                </a:ln>
                <a:solidFill>
                  <a:schemeClr val="accent1">
                    <a:lumMod val="50000"/>
                  </a:schemeClr>
                </a:solidFill>
                <a:effectLst/>
                <a:uLnTx/>
                <a:uFillTx/>
              </a:rPr>
              <a:t>ερισσότεροι</a:t>
            </a:r>
            <a:r>
              <a:rPr kumimoji="0" lang="en-US" b="0" i="0" u="none" strike="noStrike" cap="none" spc="0" normalizeH="0" baseline="0" noProof="0" dirty="0">
                <a:ln>
                  <a:noFill/>
                </a:ln>
                <a:solidFill>
                  <a:schemeClr val="accent1">
                    <a:lumMod val="50000"/>
                  </a:schemeClr>
                </a:solidFill>
                <a:effectLst/>
                <a:uLnTx/>
                <a:uFillTx/>
              </a:rPr>
              <a:t> από 1 </a:t>
            </a:r>
            <a:r>
              <a:rPr kumimoji="0" lang="en-US" b="0" i="0" u="none" strike="noStrike" cap="none" spc="0" normalizeH="0" baseline="0" noProof="0" dirty="0" err="1">
                <a:ln>
                  <a:noFill/>
                </a:ln>
                <a:solidFill>
                  <a:schemeClr val="accent1">
                    <a:lumMod val="50000"/>
                  </a:schemeClr>
                </a:solidFill>
                <a:effectLst/>
                <a:uLnTx/>
                <a:uFillTx/>
              </a:rPr>
              <a:t>στους</a:t>
            </a:r>
            <a:r>
              <a:rPr kumimoji="0" lang="en-US" b="0" i="0" u="none" strike="noStrike" cap="none" spc="0" normalizeH="0" baseline="0" noProof="0" dirty="0">
                <a:ln>
                  <a:noFill/>
                </a:ln>
                <a:solidFill>
                  <a:schemeClr val="accent1">
                    <a:lumMod val="50000"/>
                  </a:schemeClr>
                </a:solidFill>
                <a:effectLst/>
                <a:uLnTx/>
                <a:uFillTx/>
              </a:rPr>
              <a:t> 5 </a:t>
            </a:r>
            <a:r>
              <a:rPr kumimoji="0" lang="en-US" b="0" i="0" u="none" strike="noStrike" cap="none" spc="0" normalizeH="0" baseline="0" noProof="0" dirty="0" err="1">
                <a:ln>
                  <a:noFill/>
                </a:ln>
                <a:solidFill>
                  <a:schemeClr val="accent1">
                    <a:lumMod val="50000"/>
                  </a:schemeClr>
                </a:solidFill>
                <a:effectLst/>
                <a:uLnTx/>
                <a:uFillTx/>
              </a:rPr>
              <a:t>νέους</a:t>
            </a:r>
            <a:r>
              <a:rPr kumimoji="0" lang="en-US" b="0" i="0" u="none" strike="noStrike" cap="none" spc="0" normalizeH="0" baseline="0" noProof="0" dirty="0">
                <a:ln>
                  <a:noFill/>
                </a:ln>
                <a:solidFill>
                  <a:schemeClr val="accent1">
                    <a:lumMod val="50000"/>
                  </a:schemeClr>
                </a:solidFill>
                <a:effectLst/>
                <a:uLnTx/>
                <a:uFillTx/>
              </a:rPr>
              <a:t> </a:t>
            </a:r>
            <a:r>
              <a:rPr kumimoji="0" lang="en-US" b="0" i="0" u="none" strike="noStrike" cap="none" spc="0" normalizeH="0" baseline="0" noProof="0" dirty="0" err="1">
                <a:ln>
                  <a:noFill/>
                </a:ln>
                <a:solidFill>
                  <a:schemeClr val="accent1">
                    <a:lumMod val="50000"/>
                  </a:schemeClr>
                </a:solidFill>
                <a:effectLst/>
                <a:uLnTx/>
                <a:uFillTx/>
              </a:rPr>
              <a:t>στην</a:t>
            </a:r>
            <a:r>
              <a:rPr kumimoji="0" lang="en-US" b="0" i="0" u="none" strike="noStrike" cap="none" spc="0" normalizeH="0" baseline="0" noProof="0" dirty="0">
                <a:ln>
                  <a:noFill/>
                </a:ln>
                <a:solidFill>
                  <a:schemeClr val="accent1">
                    <a:lumMod val="50000"/>
                  </a:schemeClr>
                </a:solidFill>
                <a:effectLst/>
                <a:uLnTx/>
                <a:uFillTx/>
              </a:rPr>
              <a:t> ΕΕ </a:t>
            </a:r>
            <a:r>
              <a:rPr kumimoji="0" lang="en-US" b="0" i="0" u="none" strike="noStrike" cap="none" spc="0" normalizeH="0" baseline="0" noProof="0" dirty="0" err="1">
                <a:ln>
                  <a:noFill/>
                </a:ln>
                <a:solidFill>
                  <a:schemeClr val="accent1">
                    <a:lumMod val="50000"/>
                  </a:schemeClr>
                </a:solidFill>
                <a:effectLst/>
                <a:uLnTx/>
                <a:uFillTx/>
              </a:rPr>
              <a:t>δεν</a:t>
            </a:r>
            <a:r>
              <a:rPr kumimoji="0" lang="en-US" b="0" i="0" u="none" strike="noStrike" cap="none" spc="0" normalizeH="0" baseline="0" noProof="0" dirty="0">
                <a:ln>
                  <a:noFill/>
                </a:ln>
                <a:solidFill>
                  <a:schemeClr val="accent1">
                    <a:lumMod val="50000"/>
                  </a:schemeClr>
                </a:solidFill>
                <a:effectLst/>
                <a:uLnTx/>
                <a:uFillTx/>
              </a:rPr>
              <a:t> κα</a:t>
            </a:r>
            <a:r>
              <a:rPr kumimoji="0" lang="en-US" b="0" i="0" u="none" strike="noStrike" cap="none" spc="0" normalizeH="0" baseline="0" noProof="0" dirty="0" err="1">
                <a:ln>
                  <a:noFill/>
                </a:ln>
                <a:solidFill>
                  <a:schemeClr val="accent1">
                    <a:lumMod val="50000"/>
                  </a:schemeClr>
                </a:solidFill>
                <a:effectLst/>
                <a:uLnTx/>
                <a:uFillTx/>
              </a:rPr>
              <a:t>τορθώνουν</a:t>
            </a:r>
            <a:r>
              <a:rPr kumimoji="0" lang="en-US" b="0" i="0" u="none" strike="noStrike" cap="none" spc="0" normalizeH="0" baseline="0" noProof="0" dirty="0">
                <a:ln>
                  <a:noFill/>
                </a:ln>
                <a:solidFill>
                  <a:schemeClr val="accent1">
                    <a:lumMod val="50000"/>
                  </a:schemeClr>
                </a:solidFill>
                <a:effectLst/>
                <a:uLnTx/>
                <a:uFillTx/>
              </a:rPr>
              <a:t> να απ</a:t>
            </a:r>
            <a:r>
              <a:rPr kumimoji="0" lang="en-US" b="0" i="0" u="none" strike="noStrike" cap="none" spc="0" normalizeH="0" baseline="0" noProof="0" dirty="0" err="1">
                <a:ln>
                  <a:noFill/>
                </a:ln>
                <a:solidFill>
                  <a:schemeClr val="accent1">
                    <a:lumMod val="50000"/>
                  </a:schemeClr>
                </a:solidFill>
                <a:effectLst/>
                <a:uLnTx/>
                <a:uFillTx/>
              </a:rPr>
              <a:t>οκτήσουν</a:t>
            </a:r>
            <a:r>
              <a:rPr kumimoji="0" lang="en-US" b="0" i="0" u="none" strike="noStrike" cap="none" spc="0" normalizeH="0" baseline="0" noProof="0" dirty="0">
                <a:ln>
                  <a:noFill/>
                </a:ln>
                <a:solidFill>
                  <a:schemeClr val="accent1">
                    <a:lumMod val="50000"/>
                  </a:schemeClr>
                </a:solidFill>
                <a:effectLst/>
                <a:uLnTx/>
                <a:uFillTx/>
              </a:rPr>
              <a:t> </a:t>
            </a:r>
            <a:r>
              <a:rPr kumimoji="0" lang="en-US" b="0" i="0" u="none" strike="noStrike" cap="none" spc="0" normalizeH="0" baseline="0" noProof="0" dirty="0" err="1">
                <a:ln>
                  <a:noFill/>
                </a:ln>
                <a:solidFill>
                  <a:schemeClr val="accent1">
                    <a:lumMod val="50000"/>
                  </a:schemeClr>
                </a:solidFill>
                <a:effectLst/>
                <a:uLnTx/>
                <a:uFillTx/>
              </a:rPr>
              <a:t>έν</a:t>
            </a:r>
            <a:r>
              <a:rPr kumimoji="0" lang="en-US" b="0" i="0" u="none" strike="noStrike" cap="none" spc="0" normalizeH="0" baseline="0" noProof="0" dirty="0">
                <a:ln>
                  <a:noFill/>
                </a:ln>
                <a:solidFill>
                  <a:schemeClr val="accent1">
                    <a:lumMod val="50000"/>
                  </a:schemeClr>
                </a:solidFill>
                <a:effectLst/>
                <a:uLnTx/>
                <a:uFillTx/>
              </a:rPr>
              <a:t>α βασικό επίπεδο ψηφιακών δεξιοτήτων</a:t>
            </a:r>
          </a:p>
          <a:p>
            <a:pPr marL="342900" indent="-228600" defTabSz="914400">
              <a:lnSpc>
                <a:spcPct val="90000"/>
              </a:lnSpc>
              <a:spcBef>
                <a:spcPts val="1000"/>
              </a:spcBef>
              <a:buFont typeface="Arial" panose="020B0604020202020204" pitchFamily="34" charset="0"/>
              <a:buChar char="•"/>
              <a:defRPr/>
            </a:pPr>
            <a:r>
              <a:rPr lang="en-US" dirty="0" err="1">
                <a:solidFill>
                  <a:schemeClr val="accent1">
                    <a:lumMod val="50000"/>
                  </a:schemeClr>
                </a:solidFill>
              </a:rPr>
              <a:t>σύμφων</a:t>
            </a:r>
            <a:r>
              <a:rPr lang="en-US" dirty="0">
                <a:solidFill>
                  <a:schemeClr val="accent1">
                    <a:lumMod val="50000"/>
                  </a:schemeClr>
                </a:solidFill>
              </a:rPr>
              <a:t>α με μελέτη του Οργανισμού Οικονομικής Συνεργασίας και Ανάπτυξης (ΟΟΣΑ) του 2018, λιγότεροι από το 40 % των εκπαιδευτών αισθάνονται έτοιμοι να χρησιμοποιήσουν ψηφιακές τεχνολογίες στη διδασκαλία, με μεγάλες διαφορές μεταξύ των χωρών της ΕΕ</a:t>
            </a:r>
          </a:p>
          <a:p>
            <a:pPr marL="342900" lvl="0" indent="-228600" defTabSz="914400">
              <a:lnSpc>
                <a:spcPct val="90000"/>
              </a:lnSpc>
              <a:spcBef>
                <a:spcPts val="1000"/>
              </a:spcBef>
              <a:buFont typeface="Arial" panose="020B0604020202020204" pitchFamily="34" charset="0"/>
              <a:buChar char="•"/>
              <a:defRPr/>
            </a:pPr>
            <a:endParaRPr kumimoji="0" lang="en-US" b="0" i="0" u="none" strike="noStrike" cap="none" spc="0" normalizeH="0" baseline="0" noProof="0" dirty="0">
              <a:ln>
                <a:noFill/>
              </a:ln>
              <a:solidFill>
                <a:schemeClr val="accent1">
                  <a:lumMod val="50000"/>
                </a:schemeClr>
              </a:solidFill>
              <a:effectLst/>
              <a:uLnTx/>
              <a:uFillTx/>
            </a:endParaRPr>
          </a:p>
          <a:p>
            <a:pPr marR="0" lvl="0" defTabSz="914400" fontAlgn="auto">
              <a:lnSpc>
                <a:spcPct val="90000"/>
              </a:lnSpc>
              <a:spcBef>
                <a:spcPts val="1000"/>
              </a:spcBef>
              <a:spcAft>
                <a:spcPts val="0"/>
              </a:spcAft>
              <a:buClrTx/>
              <a:buSzTx/>
              <a:tabLst/>
              <a:defRPr/>
            </a:pPr>
            <a:r>
              <a:rPr kumimoji="0" lang="en-US" b="0" i="0" u="none" strike="noStrike" cap="none" spc="0" normalizeH="0" baseline="0" noProof="0" dirty="0">
                <a:ln>
                  <a:noFill/>
                </a:ln>
                <a:solidFill>
                  <a:schemeClr val="accent1">
                    <a:lumMod val="50000"/>
                  </a:schemeClr>
                </a:solidFill>
                <a:effectLst/>
                <a:uLnTx/>
                <a:uFillTx/>
              </a:rPr>
              <a:t>Η πα</a:t>
            </a:r>
            <a:r>
              <a:rPr kumimoji="0" lang="en-US" b="0" i="0" u="none" strike="noStrike" cap="none" spc="0" normalizeH="0" baseline="0" noProof="0" dirty="0" err="1">
                <a:ln>
                  <a:noFill/>
                </a:ln>
                <a:solidFill>
                  <a:schemeClr val="accent1">
                    <a:lumMod val="50000"/>
                  </a:schemeClr>
                </a:solidFill>
                <a:effectLst/>
                <a:uLnTx/>
                <a:uFillTx/>
              </a:rPr>
              <a:t>νδημί</a:t>
            </a:r>
            <a:r>
              <a:rPr kumimoji="0" lang="en-US" b="0" i="0" u="none" strike="noStrike" cap="none" spc="0" normalizeH="0" baseline="0" noProof="0" dirty="0">
                <a:ln>
                  <a:noFill/>
                </a:ln>
                <a:solidFill>
                  <a:schemeClr val="accent1">
                    <a:lumMod val="50000"/>
                  </a:schemeClr>
                </a:solidFill>
                <a:effectLst/>
                <a:uLnTx/>
                <a:uFillTx/>
              </a:rPr>
              <a:t>α COVID-19 οδηγεί σε άνευ προηγουμένου </a:t>
            </a:r>
            <a:r>
              <a:rPr kumimoji="0" lang="en-US" b="0" i="1" u="none" strike="noStrike" cap="none" spc="0" normalizeH="0" baseline="0" noProof="0" dirty="0">
                <a:ln>
                  <a:noFill/>
                </a:ln>
                <a:solidFill>
                  <a:schemeClr val="accent4">
                    <a:lumMod val="50000"/>
                  </a:schemeClr>
                </a:solidFill>
                <a:effectLst/>
                <a:uLnTx/>
                <a:uFillTx/>
              </a:rPr>
              <a:t>στροφή προς τη διαδικτυακή μάθηση</a:t>
            </a:r>
            <a:r>
              <a:rPr kumimoji="0" lang="en-US" b="0" i="0" u="none" strike="noStrike" cap="none" spc="0" normalizeH="0" baseline="0" noProof="0" dirty="0">
                <a:ln>
                  <a:noFill/>
                </a:ln>
                <a:solidFill>
                  <a:schemeClr val="accent1">
                    <a:lumMod val="50000"/>
                  </a:schemeClr>
                </a:solidFill>
                <a:effectLst/>
                <a:uLnTx/>
                <a:uFillTx/>
              </a:rPr>
              <a:t> </a:t>
            </a:r>
            <a:r>
              <a:rPr lang="en-US" i="1" dirty="0">
                <a:solidFill>
                  <a:schemeClr val="accent4">
                    <a:lumMod val="50000"/>
                  </a:schemeClr>
                </a:solidFill>
              </a:rPr>
              <a:t>και τη χρήση ψηφιακών τεχνολογιών</a:t>
            </a:r>
          </a:p>
        </p:txBody>
      </p:sp>
      <p:sp>
        <p:nvSpPr>
          <p:cNvPr id="24" name="TextBox 23">
            <a:extLst>
              <a:ext uri="{FF2B5EF4-FFF2-40B4-BE49-F238E27FC236}">
                <a16:creationId xmlns:a16="http://schemas.microsoft.com/office/drawing/2014/main" id="{0A1807C3-BFB7-4F8B-92B1-2AB82572FB25}"/>
              </a:ext>
            </a:extLst>
          </p:cNvPr>
          <p:cNvSpPr txBox="1"/>
          <p:nvPr/>
        </p:nvSpPr>
        <p:spPr>
          <a:xfrm>
            <a:off x="804672" y="3777859"/>
            <a:ext cx="5946579" cy="1514185"/>
          </a:xfrm>
          <a:prstGeom prst="rect">
            <a:avLst/>
          </a:prstGeom>
        </p:spPr>
        <p:txBody>
          <a:bodyPr vert="horz" lIns="91440" tIns="45720" rIns="91440" bIns="45720" rtlCol="0" anchor="t">
            <a:normAutofit/>
          </a:bodyPr>
          <a:lstStyle/>
          <a:p>
            <a:pPr defTabSz="914400">
              <a:lnSpc>
                <a:spcPct val="90000"/>
              </a:lnSpc>
              <a:spcBef>
                <a:spcPct val="0"/>
              </a:spcBef>
              <a:spcAft>
                <a:spcPts val="600"/>
              </a:spcAft>
            </a:pPr>
            <a:endParaRPr lang="en-US" sz="3400" b="1" dirty="0">
              <a:solidFill>
                <a:schemeClr val="tx2"/>
              </a:solidFill>
              <a:latin typeface="+mj-lt"/>
              <a:ea typeface="+mj-ea"/>
              <a:cs typeface="+mj-cs"/>
            </a:endParaRPr>
          </a:p>
        </p:txBody>
      </p:sp>
      <p:pic>
        <p:nvPicPr>
          <p:cNvPr id="30" name="Picture 29">
            <a:extLst>
              <a:ext uri="{FF2B5EF4-FFF2-40B4-BE49-F238E27FC236}">
                <a16:creationId xmlns:a16="http://schemas.microsoft.com/office/drawing/2014/main" id="{0A6A01CA-3808-4FAB-8B23-8822B5D0F078}"/>
              </a:ext>
            </a:extLst>
          </p:cNvPr>
          <p:cNvPicPr>
            <a:picLocks noChangeAspect="1"/>
          </p:cNvPicPr>
          <p:nvPr/>
        </p:nvPicPr>
        <p:blipFill>
          <a:blip r:embed="rId4"/>
          <a:stretch>
            <a:fillRect/>
          </a:stretch>
        </p:blipFill>
        <p:spPr>
          <a:xfrm>
            <a:off x="0" y="6584495"/>
            <a:ext cx="2378315" cy="273505"/>
          </a:xfrm>
          <a:prstGeom prst="rect">
            <a:avLst/>
          </a:prstGeom>
        </p:spPr>
      </p:pic>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72982" y="0"/>
            <a:ext cx="1784720" cy="533953"/>
          </a:xfrm>
          <a:prstGeom prst="rect">
            <a:avLst/>
          </a:prstGeom>
        </p:spPr>
      </p:pic>
    </p:spTree>
    <p:extLst>
      <p:ext uri="{BB962C8B-B14F-4D97-AF65-F5344CB8AC3E}">
        <p14:creationId xmlns:p14="http://schemas.microsoft.com/office/powerpoint/2010/main" val="19117213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DEE5C6BA-FE2A-4C38-8D88-E70C06E54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9" name="Picture 98">
            <a:extLst>
              <a:ext uri="{FF2B5EF4-FFF2-40B4-BE49-F238E27FC236}">
                <a16:creationId xmlns:a16="http://schemas.microsoft.com/office/drawing/2014/main" id="{53E66F28-0926-4CFB-BDAB-646CAB184C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1" name="Freeform 60">
            <a:extLst>
              <a:ext uri="{FF2B5EF4-FFF2-40B4-BE49-F238E27FC236}">
                <a16:creationId xmlns:a16="http://schemas.microsoft.com/office/drawing/2014/main" id="{DE9FA85F-F0FB-4952-A05F-04CC67B18E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0409" y="1"/>
            <a:ext cx="3960192" cy="2251543"/>
          </a:xfrm>
          <a:custGeom>
            <a:avLst/>
            <a:gdLst>
              <a:gd name="connsiteX0" fmla="*/ 20753 w 3960192"/>
              <a:gd name="connsiteY0" fmla="*/ 0 h 2251543"/>
              <a:gd name="connsiteX1" fmla="*/ 3939439 w 3960192"/>
              <a:gd name="connsiteY1" fmla="*/ 0 h 2251543"/>
              <a:gd name="connsiteX2" fmla="*/ 3949969 w 3960192"/>
              <a:gd name="connsiteY2" fmla="*/ 68994 h 2251543"/>
              <a:gd name="connsiteX3" fmla="*/ 3960192 w 3960192"/>
              <a:gd name="connsiteY3" fmla="*/ 271447 h 2251543"/>
              <a:gd name="connsiteX4" fmla="*/ 1980096 w 3960192"/>
              <a:gd name="connsiteY4" fmla="*/ 2251543 h 2251543"/>
              <a:gd name="connsiteX5" fmla="*/ 0 w 3960192"/>
              <a:gd name="connsiteY5" fmla="*/ 271447 h 2251543"/>
              <a:gd name="connsiteX6" fmla="*/ 10223 w 3960192"/>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2" h="2251543">
                <a:moveTo>
                  <a:pt x="20753" y="0"/>
                </a:moveTo>
                <a:lnTo>
                  <a:pt x="3939439" y="0"/>
                </a:lnTo>
                <a:lnTo>
                  <a:pt x="3949969" y="68994"/>
                </a:lnTo>
                <a:cubicBezTo>
                  <a:pt x="3956729" y="135559"/>
                  <a:pt x="3960192" y="203099"/>
                  <a:pt x="3960192" y="271447"/>
                </a:cubicBezTo>
                <a:cubicBezTo>
                  <a:pt x="3960192" y="1365024"/>
                  <a:pt x="3073673" y="2251543"/>
                  <a:pt x="1980096" y="2251543"/>
                </a:cubicBezTo>
                <a:cubicBezTo>
                  <a:pt x="886519" y="2251543"/>
                  <a:pt x="0" y="1365024"/>
                  <a:pt x="0" y="271447"/>
                </a:cubicBezTo>
                <a:cubicBezTo>
                  <a:pt x="0" y="203099"/>
                  <a:pt x="3463" y="135559"/>
                  <a:pt x="10223"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24600" r="23077" b="1"/>
          <a:stretch/>
        </p:blipFill>
        <p:spPr>
          <a:xfrm>
            <a:off x="1860024" y="1"/>
            <a:ext cx="3674754" cy="2106932"/>
          </a:xfrm>
          <a:custGeom>
            <a:avLst/>
            <a:gdLst/>
            <a:ahLst/>
            <a:cxnLst/>
            <a:rect l="l" t="t" r="r" b="b"/>
            <a:pathLst>
              <a:path w="3674754" h="2106932">
                <a:moveTo>
                  <a:pt x="21954" y="0"/>
                </a:moveTo>
                <a:lnTo>
                  <a:pt x="3652800" y="0"/>
                </a:lnTo>
                <a:lnTo>
                  <a:pt x="3665268" y="81694"/>
                </a:lnTo>
                <a:cubicBezTo>
                  <a:pt x="3671541" y="143461"/>
                  <a:pt x="3674754" y="206133"/>
                  <a:pt x="3674754" y="269555"/>
                </a:cubicBezTo>
                <a:cubicBezTo>
                  <a:pt x="3674754" y="1284311"/>
                  <a:pt x="2852132" y="2106932"/>
                  <a:pt x="1837377" y="2106932"/>
                </a:cubicBezTo>
                <a:cubicBezTo>
                  <a:pt x="822622" y="2106932"/>
                  <a:pt x="0" y="1284311"/>
                  <a:pt x="0" y="269555"/>
                </a:cubicBezTo>
                <a:cubicBezTo>
                  <a:pt x="0" y="206133"/>
                  <a:pt x="3214" y="143461"/>
                  <a:pt x="9486" y="81694"/>
                </a:cubicBezTo>
                <a:close/>
              </a:path>
            </a:pathLst>
          </a:custGeom>
          <a:effectLst>
            <a:softEdge rad="0"/>
          </a:effectLst>
        </p:spPr>
      </p:pic>
      <p:sp>
        <p:nvSpPr>
          <p:cNvPr id="103" name="Freeform 68">
            <a:extLst>
              <a:ext uri="{FF2B5EF4-FFF2-40B4-BE49-F238E27FC236}">
                <a16:creationId xmlns:a16="http://schemas.microsoft.com/office/drawing/2014/main" id="{FEBD362A-CC27-47D9-8FC3-A5E91BA07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12701"/>
            <a:ext cx="4956705" cy="3945299"/>
          </a:xfrm>
          <a:custGeom>
            <a:avLst/>
            <a:gdLst>
              <a:gd name="connsiteX0" fmla="*/ 2718646 w 4956705"/>
              <a:gd name="connsiteY0" fmla="*/ 0 h 3945299"/>
              <a:gd name="connsiteX1" fmla="*/ 4816486 w 4956705"/>
              <a:gd name="connsiteY1" fmla="*/ 989335 h 3945299"/>
              <a:gd name="connsiteX2" fmla="*/ 4956705 w 4956705"/>
              <a:gd name="connsiteY2" fmla="*/ 1176848 h 3945299"/>
              <a:gd name="connsiteX3" fmla="*/ 4956705 w 4956705"/>
              <a:gd name="connsiteY3" fmla="*/ 3945299 h 3945299"/>
              <a:gd name="connsiteX4" fmla="*/ 294783 w 4956705"/>
              <a:gd name="connsiteY4" fmla="*/ 3945299 h 3945299"/>
              <a:gd name="connsiteX5" fmla="*/ 213645 w 4956705"/>
              <a:gd name="connsiteY5" fmla="*/ 3776866 h 3945299"/>
              <a:gd name="connsiteX6" fmla="*/ 0 w 4956705"/>
              <a:gd name="connsiteY6" fmla="*/ 2718646 h 3945299"/>
              <a:gd name="connsiteX7" fmla="*/ 2718646 w 4956705"/>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705" h="3945299">
                <a:moveTo>
                  <a:pt x="2718646" y="0"/>
                </a:moveTo>
                <a:cubicBezTo>
                  <a:pt x="3563221" y="0"/>
                  <a:pt x="4317846" y="385123"/>
                  <a:pt x="4816486" y="989335"/>
                </a:cubicBezTo>
                <a:lnTo>
                  <a:pt x="4956705" y="1176848"/>
                </a:lnTo>
                <a:lnTo>
                  <a:pt x="4956705" y="3945299"/>
                </a:lnTo>
                <a:lnTo>
                  <a:pt x="294783" y="3945299"/>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a:extLst>
              <a:ext uri="{FF2B5EF4-FFF2-40B4-BE49-F238E27FC236}">
                <a16:creationId xmlns:a16="http://schemas.microsoft.com/office/drawing/2014/main" id="{3CBCF254-120F-45CA-BB1E-21293FE444CD}"/>
              </a:ext>
            </a:extLst>
          </p:cNvPr>
          <p:cNvPicPr>
            <a:picLocks noChangeAspect="1"/>
          </p:cNvPicPr>
          <p:nvPr/>
        </p:nvPicPr>
        <p:blipFill rotWithShape="1">
          <a:blip r:embed="rId4"/>
          <a:srcRect l="12545" r="-2" b="-2"/>
          <a:stretch/>
        </p:blipFill>
        <p:spPr>
          <a:xfrm>
            <a:off x="20" y="3076732"/>
            <a:ext cx="4792654" cy="3781268"/>
          </a:xfrm>
          <a:custGeom>
            <a:avLst/>
            <a:gdLst/>
            <a:ahLst/>
            <a:cxnLst/>
            <a:rect l="l" t="t" r="r" b="b"/>
            <a:pathLst>
              <a:path w="4792674" h="3781268">
                <a:moveTo>
                  <a:pt x="2238059" y="0"/>
                </a:moveTo>
                <a:cubicBezTo>
                  <a:pt x="3648934" y="0"/>
                  <a:pt x="4792674" y="1143740"/>
                  <a:pt x="4792674" y="2554615"/>
                </a:cubicBezTo>
                <a:cubicBezTo>
                  <a:pt x="4792674" y="2995514"/>
                  <a:pt x="4680980" y="3410325"/>
                  <a:pt x="4484346" y="3772297"/>
                </a:cubicBezTo>
                <a:lnTo>
                  <a:pt x="4478895" y="3781268"/>
                </a:lnTo>
                <a:lnTo>
                  <a:pt x="0" y="3781268"/>
                </a:lnTo>
                <a:lnTo>
                  <a:pt x="0" y="1323391"/>
                </a:lnTo>
                <a:lnTo>
                  <a:pt x="119732" y="1126306"/>
                </a:lnTo>
                <a:cubicBezTo>
                  <a:pt x="578815" y="446774"/>
                  <a:pt x="1356262" y="0"/>
                  <a:pt x="2238059" y="0"/>
                </a:cubicBezTo>
                <a:close/>
              </a:path>
            </a:pathLst>
          </a:custGeom>
        </p:spPr>
      </p:pic>
      <p:sp>
        <p:nvSpPr>
          <p:cNvPr id="21" name="TextBox 20">
            <a:extLst>
              <a:ext uri="{FF2B5EF4-FFF2-40B4-BE49-F238E27FC236}">
                <a16:creationId xmlns:a16="http://schemas.microsoft.com/office/drawing/2014/main" id="{95C70F8F-858E-4FF7-875A-5AD5E9A8D5DF}"/>
              </a:ext>
            </a:extLst>
          </p:cNvPr>
          <p:cNvSpPr txBox="1"/>
          <p:nvPr/>
        </p:nvSpPr>
        <p:spPr>
          <a:xfrm>
            <a:off x="6319482" y="1016525"/>
            <a:ext cx="5803033" cy="4824949"/>
          </a:xfrm>
          <a:prstGeom prst="rect">
            <a:avLst/>
          </a:prstGeom>
        </p:spPr>
        <p:txBody>
          <a:bodyPr vert="horz" lIns="91440" tIns="45720" rIns="91440" bIns="45720" rtlCol="0" anchor="ctr">
            <a:normAutofit/>
          </a:bodyPr>
          <a:lstStyle/>
          <a:p>
            <a:pPr marR="0" lvl="0" defTabSz="914400" fontAlgn="auto">
              <a:lnSpc>
                <a:spcPct val="90000"/>
              </a:lnSpc>
              <a:spcBef>
                <a:spcPts val="1000"/>
              </a:spcBef>
              <a:spcAft>
                <a:spcPts val="0"/>
              </a:spcAft>
              <a:buClrTx/>
              <a:buSzTx/>
              <a:tabLst/>
              <a:defRPr/>
            </a:pPr>
            <a:r>
              <a:rPr kumimoji="0" lang="en-US" b="0" i="0" u="none" strike="noStrike" cap="none" spc="0" normalizeH="0" baseline="0" noProof="0" dirty="0" err="1">
                <a:ln>
                  <a:noFill/>
                </a:ln>
                <a:solidFill>
                  <a:schemeClr val="accent1">
                    <a:lumMod val="50000"/>
                  </a:schemeClr>
                </a:solidFill>
                <a:effectLst/>
                <a:uLnTx/>
                <a:uFillTx/>
              </a:rPr>
              <a:t>Μέσ</a:t>
            </a:r>
            <a:r>
              <a:rPr kumimoji="0" lang="en-US" b="0" i="0" u="none" strike="noStrike" cap="none" spc="0" normalizeH="0" baseline="0" noProof="0" dirty="0">
                <a:ln>
                  <a:noFill/>
                </a:ln>
                <a:solidFill>
                  <a:schemeClr val="accent1">
                    <a:lumMod val="50000"/>
                  </a:schemeClr>
                </a:solidFill>
                <a:effectLst/>
                <a:uLnTx/>
                <a:uFillTx/>
              </a:rPr>
              <a:t>α σε αυτό το πλαίσιο, η διδασκαλία πρέπει να παραμείνει αποτελεσματική, άρα ο εκπαιδευτής οφείλει να γνωρίζει καλά και σε βάθος όχι μόνο το γνωστικό του αντικείμενο αλλά και τους τρόπους και τα –τεχνολογικά, στην περίπτωσή μας – μέσα, ώστε να γίνει αντιληπτός και να μεταλαμπαδεύσει τη γνώση στους μαθητευόμενούς του. </a:t>
            </a:r>
          </a:p>
          <a:p>
            <a:pPr marR="0" lvl="0" defTabSz="914400" fontAlgn="auto">
              <a:lnSpc>
                <a:spcPct val="90000"/>
              </a:lnSpc>
              <a:spcBef>
                <a:spcPts val="1000"/>
              </a:spcBef>
              <a:spcAft>
                <a:spcPts val="0"/>
              </a:spcAft>
              <a:buClrTx/>
              <a:buSzTx/>
              <a:tabLst/>
              <a:defRPr/>
            </a:pPr>
            <a:r>
              <a:rPr kumimoji="0" lang="en-US" b="0" i="1" u="none" strike="noStrike" cap="none" spc="0" normalizeH="0" baseline="0" noProof="0" dirty="0" err="1">
                <a:ln>
                  <a:noFill/>
                </a:ln>
                <a:solidFill>
                  <a:schemeClr val="accent1">
                    <a:lumMod val="50000"/>
                  </a:schemeClr>
                </a:solidFill>
                <a:effectLst/>
                <a:uLnTx/>
                <a:uFillTx/>
              </a:rPr>
              <a:t>Αυτή</a:t>
            </a:r>
            <a:r>
              <a:rPr kumimoji="0" lang="en-US" b="0" i="1" u="none" strike="noStrike" cap="none" spc="0" normalizeH="0" baseline="0" noProof="0" dirty="0">
                <a:ln>
                  <a:noFill/>
                </a:ln>
                <a:solidFill>
                  <a:schemeClr val="accent1">
                    <a:lumMod val="50000"/>
                  </a:schemeClr>
                </a:solidFill>
                <a:effectLst/>
                <a:uLnTx/>
                <a:uFillTx/>
              </a:rPr>
              <a:t> </a:t>
            </a:r>
            <a:r>
              <a:rPr kumimoji="0" lang="en-US" b="0" i="1" u="none" strike="noStrike" cap="none" spc="0" normalizeH="0" baseline="0" noProof="0" dirty="0" err="1">
                <a:ln>
                  <a:noFill/>
                </a:ln>
                <a:solidFill>
                  <a:schemeClr val="accent1">
                    <a:lumMod val="50000"/>
                  </a:schemeClr>
                </a:solidFill>
                <a:effectLst/>
                <a:uLnTx/>
                <a:uFillTx/>
              </a:rPr>
              <a:t>του</a:t>
            </a:r>
            <a:r>
              <a:rPr kumimoji="0" lang="en-US" b="0" i="1" u="none" strike="noStrike" cap="none" spc="0" normalizeH="0" baseline="0" noProof="0" dirty="0">
                <a:ln>
                  <a:noFill/>
                </a:ln>
                <a:solidFill>
                  <a:schemeClr val="accent1">
                    <a:lumMod val="50000"/>
                  </a:schemeClr>
                </a:solidFill>
                <a:effectLst/>
                <a:uLnTx/>
                <a:uFillTx/>
              </a:rPr>
              <a:t> η </a:t>
            </a:r>
            <a:r>
              <a:rPr kumimoji="0" lang="en-US" b="0" i="1" u="none" strike="noStrike" cap="none" spc="0" normalizeH="0" baseline="0" noProof="0" dirty="0">
                <a:ln>
                  <a:noFill/>
                </a:ln>
                <a:solidFill>
                  <a:schemeClr val="accent4">
                    <a:lumMod val="50000"/>
                  </a:schemeClr>
                </a:solidFill>
                <a:effectLst/>
                <a:uLnTx/>
                <a:uFillTx/>
              </a:rPr>
              <a:t>π</a:t>
            </a:r>
            <a:r>
              <a:rPr kumimoji="0" lang="en-US" b="0" i="1" u="none" strike="noStrike" cap="none" spc="0" normalizeH="0" baseline="0" noProof="0" dirty="0" err="1">
                <a:ln>
                  <a:noFill/>
                </a:ln>
                <a:solidFill>
                  <a:schemeClr val="accent4">
                    <a:lumMod val="50000"/>
                  </a:schemeClr>
                </a:solidFill>
                <a:effectLst/>
                <a:uLnTx/>
                <a:uFillTx/>
              </a:rPr>
              <a:t>ροσ</a:t>
            </a:r>
            <a:r>
              <a:rPr kumimoji="0" lang="en-US" b="0" i="1" u="none" strike="noStrike" cap="none" spc="0" normalizeH="0" baseline="0" noProof="0" dirty="0">
                <a:ln>
                  <a:noFill/>
                </a:ln>
                <a:solidFill>
                  <a:schemeClr val="accent4">
                    <a:lumMod val="50000"/>
                  </a:schemeClr>
                </a:solidFill>
                <a:effectLst/>
                <a:uLnTx/>
                <a:uFillTx/>
              </a:rPr>
              <a:t>αρμοστικότητα</a:t>
            </a:r>
            <a:r>
              <a:rPr kumimoji="0" lang="en-US" b="0" i="1" u="none" strike="noStrike" cap="none" spc="0" normalizeH="0" baseline="0" noProof="0" dirty="0">
                <a:ln>
                  <a:noFill/>
                </a:ln>
                <a:solidFill>
                  <a:schemeClr val="accent1">
                    <a:lumMod val="50000"/>
                  </a:schemeClr>
                </a:solidFill>
                <a:effectLst/>
                <a:uLnTx/>
                <a:uFillTx/>
              </a:rPr>
              <a:t> στις νέες, πρωτόγνωρες συνθήκες θα τον βοηθήσει να </a:t>
            </a:r>
            <a:r>
              <a:rPr kumimoji="0" lang="en-US" b="0" i="0" u="none" strike="noStrike" cap="none" spc="0" normalizeH="0" baseline="0" noProof="0" dirty="0">
                <a:ln>
                  <a:noFill/>
                </a:ln>
                <a:solidFill>
                  <a:schemeClr val="accent1">
                    <a:lumMod val="50000"/>
                  </a:schemeClr>
                </a:solidFill>
                <a:effectLst/>
                <a:uLnTx/>
                <a:uFillTx/>
              </a:rPr>
              <a:t>:</a:t>
            </a:r>
          </a:p>
          <a:p>
            <a:pPr marL="285750" marR="0" lvl="0" indent="-285750" defTabSz="914400" fontAlgn="auto">
              <a:lnSpc>
                <a:spcPct val="90000"/>
              </a:lnSpc>
              <a:spcBef>
                <a:spcPts val="1000"/>
              </a:spcBef>
              <a:spcAft>
                <a:spcPts val="0"/>
              </a:spcAft>
              <a:buClrTx/>
              <a:buSzTx/>
              <a:buFont typeface="Wingdings" panose="05000000000000000000" pitchFamily="2" charset="2"/>
              <a:buChar char="Ø"/>
              <a:tabLst/>
              <a:defRPr/>
            </a:pPr>
            <a:r>
              <a:rPr kumimoji="0" lang="en-US" b="0" i="0" u="none" strike="noStrike" cap="none" spc="0" normalizeH="0" baseline="0" noProof="0" dirty="0" err="1">
                <a:ln>
                  <a:noFill/>
                </a:ln>
                <a:solidFill>
                  <a:schemeClr val="accent1">
                    <a:lumMod val="50000"/>
                  </a:schemeClr>
                </a:solidFill>
                <a:effectLst/>
                <a:uLnTx/>
                <a:uFillTx/>
              </a:rPr>
              <a:t>φέρει</a:t>
            </a:r>
            <a:r>
              <a:rPr kumimoji="0" lang="en-US" b="0" i="0" u="none" strike="noStrike" cap="none" spc="0" normalizeH="0" baseline="0" noProof="0" dirty="0">
                <a:ln>
                  <a:noFill/>
                </a:ln>
                <a:solidFill>
                  <a:schemeClr val="accent1">
                    <a:lumMod val="50000"/>
                  </a:schemeClr>
                </a:solidFill>
                <a:effectLst/>
                <a:uLnTx/>
                <a:uFillTx/>
              </a:rPr>
              <a:t> </a:t>
            </a:r>
            <a:r>
              <a:rPr kumimoji="0" lang="en-US" b="0" i="0" u="none" strike="noStrike" cap="none" spc="0" normalizeH="0" baseline="0" noProof="0" dirty="0" err="1">
                <a:ln>
                  <a:noFill/>
                </a:ln>
                <a:solidFill>
                  <a:schemeClr val="accent1">
                    <a:lumMod val="50000"/>
                  </a:schemeClr>
                </a:solidFill>
                <a:effectLst/>
                <a:uLnTx/>
                <a:uFillTx/>
              </a:rPr>
              <a:t>σε</a:t>
            </a:r>
            <a:r>
              <a:rPr kumimoji="0" lang="en-US" b="0" i="0" u="none" strike="noStrike" cap="none" spc="0" normalizeH="0" baseline="0" noProof="0" dirty="0">
                <a:ln>
                  <a:noFill/>
                </a:ln>
                <a:solidFill>
                  <a:schemeClr val="accent1">
                    <a:lumMod val="50000"/>
                  </a:schemeClr>
                </a:solidFill>
                <a:effectLst/>
                <a:uLnTx/>
                <a:uFillTx/>
              </a:rPr>
              <a:t> π</a:t>
            </a:r>
            <a:r>
              <a:rPr kumimoji="0" lang="en-US" b="0" i="0" u="none" strike="noStrike" cap="none" spc="0" normalizeH="0" baseline="0" noProof="0" dirty="0" err="1">
                <a:ln>
                  <a:noFill/>
                </a:ln>
                <a:solidFill>
                  <a:schemeClr val="accent1">
                    <a:lumMod val="50000"/>
                  </a:schemeClr>
                </a:solidFill>
                <a:effectLst/>
                <a:uLnTx/>
                <a:uFillTx/>
              </a:rPr>
              <a:t>έρ</a:t>
            </a:r>
            <a:r>
              <a:rPr kumimoji="0" lang="en-US" b="0" i="0" u="none" strike="noStrike" cap="none" spc="0" normalizeH="0" baseline="0" noProof="0" dirty="0">
                <a:ln>
                  <a:noFill/>
                </a:ln>
                <a:solidFill>
                  <a:schemeClr val="accent1">
                    <a:lumMod val="50000"/>
                  </a:schemeClr>
                </a:solidFill>
                <a:effectLst/>
                <a:uLnTx/>
                <a:uFillTx/>
              </a:rPr>
              <a:t>ας την αποστολή του. </a:t>
            </a:r>
          </a:p>
          <a:p>
            <a:pPr marL="285750" marR="0" lvl="0" indent="-285750" defTabSz="914400" fontAlgn="auto">
              <a:lnSpc>
                <a:spcPct val="90000"/>
              </a:lnSpc>
              <a:spcBef>
                <a:spcPts val="1000"/>
              </a:spcBef>
              <a:spcAft>
                <a:spcPts val="0"/>
              </a:spcAft>
              <a:buClrTx/>
              <a:buSzTx/>
              <a:buFont typeface="Wingdings" panose="05000000000000000000" pitchFamily="2" charset="2"/>
              <a:buChar char="Ø"/>
              <a:tabLst/>
              <a:defRPr/>
            </a:pPr>
            <a:r>
              <a:rPr kumimoji="0" lang="en-US" b="0" i="0" u="none" strike="noStrike" cap="none" spc="0" normalizeH="0" baseline="0" noProof="0" dirty="0">
                <a:ln>
                  <a:noFill/>
                </a:ln>
                <a:solidFill>
                  <a:schemeClr val="accent1">
                    <a:lumMod val="50000"/>
                  </a:schemeClr>
                </a:solidFill>
                <a:effectLst/>
                <a:uLnTx/>
                <a:uFillTx/>
              </a:rPr>
              <a:t>απ</a:t>
            </a:r>
            <a:r>
              <a:rPr kumimoji="0" lang="en-US" b="0" i="0" u="none" strike="noStrike" cap="none" spc="0" normalizeH="0" baseline="0" noProof="0" dirty="0" err="1">
                <a:ln>
                  <a:noFill/>
                </a:ln>
                <a:solidFill>
                  <a:schemeClr val="accent1">
                    <a:lumMod val="50000"/>
                  </a:schemeClr>
                </a:solidFill>
                <a:effectLst/>
                <a:uLnTx/>
                <a:uFillTx/>
              </a:rPr>
              <a:t>οκωδικο</a:t>
            </a:r>
            <a:r>
              <a:rPr kumimoji="0" lang="en-US" b="0" i="0" u="none" strike="noStrike" cap="none" spc="0" normalizeH="0" baseline="0" noProof="0" dirty="0">
                <a:ln>
                  <a:noFill/>
                </a:ln>
                <a:solidFill>
                  <a:schemeClr val="accent1">
                    <a:lumMod val="50000"/>
                  </a:schemeClr>
                </a:solidFill>
                <a:effectLst/>
                <a:uLnTx/>
                <a:uFillTx/>
              </a:rPr>
              <a:t>ποιήσει το κάθε τι, για να το εξηγήσει και να το υποστηρίξει στην τάξη, την ‘φυσική’ αλλά και την διαδικτυακή.</a:t>
            </a:r>
          </a:p>
          <a:p>
            <a:pPr marL="285750" marR="0" lvl="0" indent="-285750" defTabSz="914400" fontAlgn="auto">
              <a:lnSpc>
                <a:spcPct val="90000"/>
              </a:lnSpc>
              <a:spcBef>
                <a:spcPts val="1000"/>
              </a:spcBef>
              <a:spcAft>
                <a:spcPts val="0"/>
              </a:spcAft>
              <a:buClrTx/>
              <a:buSzTx/>
              <a:buFont typeface="Wingdings" panose="05000000000000000000" pitchFamily="2" charset="2"/>
              <a:buChar char="Ø"/>
              <a:tabLst/>
              <a:defRPr/>
            </a:pPr>
            <a:r>
              <a:rPr kumimoji="0" lang="en-US" b="0" i="0" u="none" strike="noStrike" cap="none" spc="0" normalizeH="0" baseline="0" noProof="0" dirty="0">
                <a:ln>
                  <a:noFill/>
                </a:ln>
                <a:solidFill>
                  <a:schemeClr val="accent1">
                    <a:lumMod val="50000"/>
                  </a:schemeClr>
                </a:solidFill>
                <a:effectLst/>
                <a:uLnTx/>
                <a:uFillTx/>
              </a:rPr>
              <a:t>υπ</a:t>
            </a:r>
            <a:r>
              <a:rPr kumimoji="0" lang="en-US" b="0" i="0" u="none" strike="noStrike" cap="none" spc="0" normalizeH="0" baseline="0" noProof="0" dirty="0" err="1">
                <a:ln>
                  <a:noFill/>
                </a:ln>
                <a:solidFill>
                  <a:schemeClr val="accent1">
                    <a:lumMod val="50000"/>
                  </a:schemeClr>
                </a:solidFill>
                <a:effectLst/>
                <a:uLnTx/>
                <a:uFillTx/>
              </a:rPr>
              <a:t>ερνικήσει</a:t>
            </a:r>
            <a:r>
              <a:rPr kumimoji="0" lang="en-US" b="0" i="0" u="none" strike="noStrike" cap="none" spc="0" normalizeH="0" baseline="0" noProof="0" dirty="0">
                <a:ln>
                  <a:noFill/>
                </a:ln>
                <a:solidFill>
                  <a:schemeClr val="accent1">
                    <a:lumMod val="50000"/>
                  </a:schemeClr>
                </a:solidFill>
                <a:effectLst/>
                <a:uLnTx/>
                <a:uFillTx/>
              </a:rPr>
              <a:t> </a:t>
            </a:r>
            <a:r>
              <a:rPr kumimoji="0" lang="en-US" b="0" i="0" u="none" strike="noStrike" cap="none" spc="0" normalizeH="0" baseline="0" noProof="0" dirty="0" err="1">
                <a:ln>
                  <a:noFill/>
                </a:ln>
                <a:solidFill>
                  <a:schemeClr val="accent1">
                    <a:lumMod val="50000"/>
                  </a:schemeClr>
                </a:solidFill>
                <a:effectLst/>
                <a:uLnTx/>
                <a:uFillTx/>
              </a:rPr>
              <a:t>τις</a:t>
            </a:r>
            <a:r>
              <a:rPr kumimoji="0" lang="en-US" b="0" i="0" u="none" strike="noStrike" cap="none" spc="0" normalizeH="0" baseline="0" noProof="0" dirty="0">
                <a:ln>
                  <a:noFill/>
                </a:ln>
                <a:solidFill>
                  <a:schemeClr val="accent1">
                    <a:lumMod val="50000"/>
                  </a:schemeClr>
                </a:solidFill>
                <a:effectLst/>
                <a:uLnTx/>
                <a:uFillTx/>
              </a:rPr>
              <a:t> </a:t>
            </a:r>
            <a:r>
              <a:rPr kumimoji="0" lang="en-US" b="0" i="0" u="none" strike="noStrike" cap="none" spc="0" normalizeH="0" baseline="0" noProof="0" dirty="0" err="1">
                <a:ln>
                  <a:noFill/>
                </a:ln>
                <a:solidFill>
                  <a:schemeClr val="accent1">
                    <a:lumMod val="50000"/>
                  </a:schemeClr>
                </a:solidFill>
                <a:effectLst/>
                <a:uLnTx/>
                <a:uFillTx/>
              </a:rPr>
              <a:t>δυσκολίες</a:t>
            </a:r>
            <a:r>
              <a:rPr kumimoji="0" lang="en-US" b="0" i="0" u="none" strike="noStrike" cap="none" spc="0" normalizeH="0" baseline="0" noProof="0" dirty="0">
                <a:ln>
                  <a:noFill/>
                </a:ln>
                <a:solidFill>
                  <a:schemeClr val="accent1">
                    <a:lumMod val="50000"/>
                  </a:schemeClr>
                </a:solidFill>
                <a:effectLst/>
                <a:uLnTx/>
                <a:uFillTx/>
              </a:rPr>
              <a:t> και </a:t>
            </a:r>
            <a:r>
              <a:rPr kumimoji="0" lang="en-US" b="0" i="0" u="none" strike="noStrike" cap="none" spc="0" normalizeH="0" baseline="0" noProof="0" dirty="0" err="1">
                <a:ln>
                  <a:noFill/>
                </a:ln>
                <a:solidFill>
                  <a:schemeClr val="accent1">
                    <a:lumMod val="50000"/>
                  </a:schemeClr>
                </a:solidFill>
                <a:effectLst/>
                <a:uLnTx/>
                <a:uFillTx/>
              </a:rPr>
              <a:t>τις</a:t>
            </a:r>
            <a:r>
              <a:rPr kumimoji="0" lang="en-US" b="0" i="0" u="none" strike="noStrike" cap="none" spc="0" normalizeH="0" baseline="0" noProof="0" dirty="0">
                <a:ln>
                  <a:noFill/>
                </a:ln>
                <a:solidFill>
                  <a:schemeClr val="accent1">
                    <a:lumMod val="50000"/>
                  </a:schemeClr>
                </a:solidFill>
                <a:effectLst/>
                <a:uLnTx/>
                <a:uFillTx/>
              </a:rPr>
              <a:t> όπ</a:t>
            </a:r>
            <a:r>
              <a:rPr kumimoji="0" lang="en-US" b="0" i="0" u="none" strike="noStrike" cap="none" spc="0" normalizeH="0" baseline="0" noProof="0" dirty="0" err="1">
                <a:ln>
                  <a:noFill/>
                </a:ln>
                <a:solidFill>
                  <a:schemeClr val="accent1">
                    <a:lumMod val="50000"/>
                  </a:schemeClr>
                </a:solidFill>
                <a:effectLst/>
                <a:uLnTx/>
                <a:uFillTx/>
              </a:rPr>
              <a:t>οιες</a:t>
            </a:r>
            <a:r>
              <a:rPr kumimoji="0" lang="en-US" b="0" i="0" u="none" strike="noStrike" cap="none" spc="0" normalizeH="0" baseline="0" noProof="0" dirty="0">
                <a:ln>
                  <a:noFill/>
                </a:ln>
                <a:solidFill>
                  <a:schemeClr val="accent1">
                    <a:lumMod val="50000"/>
                  </a:schemeClr>
                </a:solidFill>
                <a:effectLst/>
                <a:uLnTx/>
                <a:uFillTx/>
              </a:rPr>
              <a:t> α</a:t>
            </a:r>
            <a:r>
              <a:rPr kumimoji="0" lang="en-US" b="0" i="0" u="none" strike="noStrike" cap="none" spc="0" normalizeH="0" baseline="0" noProof="0" dirty="0" err="1">
                <a:ln>
                  <a:noFill/>
                </a:ln>
                <a:solidFill>
                  <a:schemeClr val="accent1">
                    <a:lumMod val="50000"/>
                  </a:schemeClr>
                </a:solidFill>
                <a:effectLst/>
                <a:uLnTx/>
                <a:uFillTx/>
              </a:rPr>
              <a:t>ντιδράσεις</a:t>
            </a:r>
            <a:r>
              <a:rPr kumimoji="0" lang="en-US" b="0" i="0" u="none" strike="noStrike" cap="none" spc="0" normalizeH="0" baseline="0" noProof="0" dirty="0">
                <a:ln>
                  <a:noFill/>
                </a:ln>
                <a:solidFill>
                  <a:schemeClr val="accent1">
                    <a:lumMod val="50000"/>
                  </a:schemeClr>
                </a:solidFill>
                <a:effectLst/>
                <a:uLnTx/>
                <a:uFillTx/>
              </a:rPr>
              <a:t> </a:t>
            </a:r>
            <a:r>
              <a:rPr kumimoji="0" lang="en-US" b="0" i="0" u="none" strike="noStrike" cap="none" spc="0" normalizeH="0" baseline="0" noProof="0" dirty="0" err="1">
                <a:ln>
                  <a:noFill/>
                </a:ln>
                <a:solidFill>
                  <a:schemeClr val="accent1">
                    <a:lumMod val="50000"/>
                  </a:schemeClr>
                </a:solidFill>
                <a:effectLst/>
                <a:uLnTx/>
                <a:uFillTx/>
              </a:rPr>
              <a:t>στην</a:t>
            </a:r>
            <a:r>
              <a:rPr kumimoji="0" lang="en-US" b="0" i="0" u="none" strike="noStrike" cap="none" spc="0" normalizeH="0" baseline="0" noProof="0" dirty="0">
                <a:ln>
                  <a:noFill/>
                </a:ln>
                <a:solidFill>
                  <a:schemeClr val="accent1">
                    <a:lumMod val="50000"/>
                  </a:schemeClr>
                </a:solidFill>
                <a:effectLst/>
                <a:uLnTx/>
                <a:uFillTx/>
              </a:rPr>
              <a:t> α</a:t>
            </a:r>
            <a:r>
              <a:rPr kumimoji="0" lang="en-US" b="0" i="0" u="none" strike="noStrike" cap="none" spc="0" normalizeH="0" baseline="0" noProof="0" dirty="0" err="1">
                <a:ln>
                  <a:noFill/>
                </a:ln>
                <a:solidFill>
                  <a:schemeClr val="accent1">
                    <a:lumMod val="50000"/>
                  </a:schemeClr>
                </a:solidFill>
                <a:effectLst/>
                <a:uLnTx/>
                <a:uFillTx/>
              </a:rPr>
              <a:t>λλ</a:t>
            </a:r>
            <a:r>
              <a:rPr kumimoji="0" lang="en-US" b="0" i="0" u="none" strike="noStrike" cap="none" spc="0" normalizeH="0" baseline="0" noProof="0" dirty="0">
                <a:ln>
                  <a:noFill/>
                </a:ln>
                <a:solidFill>
                  <a:schemeClr val="accent1">
                    <a:lumMod val="50000"/>
                  </a:schemeClr>
                </a:solidFill>
                <a:effectLst/>
                <a:uLnTx/>
                <a:uFillTx/>
              </a:rPr>
              <a:t>αγή, ώστε να βρεθεί η «χρυσή τομή»</a:t>
            </a:r>
          </a:p>
        </p:txBody>
      </p:sp>
      <p:sp>
        <p:nvSpPr>
          <p:cNvPr id="14" name="TextBox 13">
            <a:extLst>
              <a:ext uri="{FF2B5EF4-FFF2-40B4-BE49-F238E27FC236}">
                <a16:creationId xmlns:a16="http://schemas.microsoft.com/office/drawing/2014/main" id="{75F05CD5-4C76-43A4-91BC-8763EE046A71}"/>
              </a:ext>
            </a:extLst>
          </p:cNvPr>
          <p:cNvSpPr txBox="1"/>
          <p:nvPr/>
        </p:nvSpPr>
        <p:spPr>
          <a:xfrm>
            <a:off x="6090574" y="3058407"/>
            <a:ext cx="4977578" cy="2957597"/>
          </a:xfrm>
          <a:prstGeom prst="rect">
            <a:avLst/>
          </a:prstGeom>
        </p:spPr>
        <p:txBody>
          <a:bodyPr vert="horz" lIns="91440" tIns="45720" rIns="91440" bIns="45720" rtlCol="0" anchor="ctr">
            <a:normAutofit/>
          </a:bodyPr>
          <a:lstStyle/>
          <a:p>
            <a:pPr marR="0" lvl="0" defTabSz="914400" fontAlgn="auto">
              <a:lnSpc>
                <a:spcPct val="90000"/>
              </a:lnSpc>
              <a:spcBef>
                <a:spcPts val="1000"/>
              </a:spcBef>
              <a:spcAft>
                <a:spcPts val="0"/>
              </a:spcAft>
              <a:buClrTx/>
              <a:buSzTx/>
              <a:tabLst/>
              <a:defRPr/>
            </a:pPr>
            <a:endParaRPr kumimoji="0" lang="en-US" sz="1400" b="0" i="0" u="none" strike="noStrike" cap="none" spc="0" normalizeH="0" baseline="0" noProof="0" dirty="0">
              <a:ln>
                <a:noFill/>
              </a:ln>
              <a:solidFill>
                <a:srgbClr val="000000"/>
              </a:solidFill>
              <a:effectLst/>
              <a:uLnTx/>
              <a:uFillTx/>
            </a:endParaRPr>
          </a:p>
        </p:txBody>
      </p:sp>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485" y="6308267"/>
            <a:ext cx="1784720" cy="533953"/>
          </a:xfrm>
          <a:prstGeom prst="rect">
            <a:avLst/>
          </a:prstGeom>
        </p:spPr>
      </p:pic>
      <p:pic>
        <p:nvPicPr>
          <p:cNvPr id="4" name="Picture 3">
            <a:extLst>
              <a:ext uri="{FF2B5EF4-FFF2-40B4-BE49-F238E27FC236}">
                <a16:creationId xmlns:a16="http://schemas.microsoft.com/office/drawing/2014/main" id="{A3F29F37-4DBD-43C8-A33A-A327CB1557E9}"/>
              </a:ext>
            </a:extLst>
          </p:cNvPr>
          <p:cNvPicPr>
            <a:picLocks noChangeAspect="1"/>
          </p:cNvPicPr>
          <p:nvPr/>
        </p:nvPicPr>
        <p:blipFill>
          <a:blip r:embed="rId6"/>
          <a:stretch>
            <a:fillRect/>
          </a:stretch>
        </p:blipFill>
        <p:spPr>
          <a:xfrm>
            <a:off x="9878993" y="6586166"/>
            <a:ext cx="2243522" cy="256054"/>
          </a:xfrm>
          <a:prstGeom prst="rect">
            <a:avLst/>
          </a:prstGeom>
        </p:spPr>
      </p:pic>
      <p:sp>
        <p:nvSpPr>
          <p:cNvPr id="20" name="TextBox 19">
            <a:extLst>
              <a:ext uri="{FF2B5EF4-FFF2-40B4-BE49-F238E27FC236}">
                <a16:creationId xmlns:a16="http://schemas.microsoft.com/office/drawing/2014/main" id="{D416C93B-88F5-45C0-A576-B919CB0ACC68}"/>
              </a:ext>
            </a:extLst>
          </p:cNvPr>
          <p:cNvSpPr txBox="1"/>
          <p:nvPr/>
        </p:nvSpPr>
        <p:spPr>
          <a:xfrm>
            <a:off x="2145461" y="31561"/>
            <a:ext cx="3674754" cy="1652760"/>
          </a:xfrm>
          <a:prstGeom prst="rect">
            <a:avLst/>
          </a:prstGeom>
          <a:noFill/>
        </p:spPr>
        <p:txBody>
          <a:bodyPr wrap="square">
            <a:sp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Εκπα</a:t>
            </a:r>
            <a:r>
              <a:rPr kumimoji="0" lang="en-US" sz="2400" b="1" i="0" u="none" strike="noStrike" kern="1200" cap="none" spc="0" normalizeH="0" baseline="0" noProof="0" dirty="0" err="1">
                <a:ln>
                  <a:noFill/>
                </a:ln>
                <a:solidFill>
                  <a:schemeClr val="accent4">
                    <a:lumMod val="50000"/>
                  </a:schemeClr>
                </a:solidFill>
                <a:effectLst/>
                <a:uLnTx/>
                <a:uFillTx/>
                <a:latin typeface="Calibri Light" panose="020F0302020204030204"/>
                <a:ea typeface="+mn-ea"/>
                <a:cs typeface="+mn-cs"/>
              </a:rPr>
              <a:t>ίδευση</a:t>
            </a: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 </a:t>
            </a:r>
            <a:r>
              <a:rPr kumimoji="0" lang="en-US" sz="2400" b="1" i="0" u="none" strike="noStrike" kern="1200" cap="none" spc="0" normalizeH="0" baseline="0" noProof="0" dirty="0" err="1">
                <a:ln>
                  <a:noFill/>
                </a:ln>
                <a:solidFill>
                  <a:schemeClr val="accent4">
                    <a:lumMod val="50000"/>
                  </a:schemeClr>
                </a:solidFill>
                <a:effectLst/>
                <a:uLnTx/>
                <a:uFillTx/>
                <a:latin typeface="Calibri Light" panose="020F0302020204030204"/>
                <a:ea typeface="+mn-ea"/>
                <a:cs typeface="+mn-cs"/>
              </a:rPr>
              <a:t>εκ</a:t>
            </a: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παιδευτών</a:t>
            </a: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π</a:t>
            </a:r>
            <a:r>
              <a:rPr kumimoji="0" lang="en-US" sz="2400" b="1" i="0" u="none" strike="noStrike" kern="1200" cap="none" spc="0" normalizeH="0" baseline="0" noProof="0" dirty="0" err="1">
                <a:ln>
                  <a:noFill/>
                </a:ln>
                <a:solidFill>
                  <a:schemeClr val="accent4">
                    <a:lumMod val="50000"/>
                  </a:schemeClr>
                </a:solidFill>
                <a:effectLst/>
                <a:uLnTx/>
                <a:uFillTx/>
                <a:latin typeface="Calibri Light" panose="020F0302020204030204"/>
                <a:ea typeface="+mn-ea"/>
                <a:cs typeface="+mn-cs"/>
              </a:rPr>
              <a:t>άνω</a:t>
            </a: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 </a:t>
            </a:r>
            <a:r>
              <a:rPr kumimoji="0" lang="en-US" sz="2400" b="1" i="0" u="none" strike="noStrike" kern="1200" cap="none" spc="0" normalizeH="0" baseline="0" noProof="0" dirty="0" err="1">
                <a:ln>
                  <a:noFill/>
                </a:ln>
                <a:solidFill>
                  <a:schemeClr val="accent4">
                    <a:lumMod val="50000"/>
                  </a:schemeClr>
                </a:solidFill>
                <a:effectLst/>
                <a:uLnTx/>
                <a:uFillTx/>
                <a:latin typeface="Calibri Light" panose="020F0302020204030204"/>
                <a:ea typeface="+mn-ea"/>
                <a:cs typeface="+mn-cs"/>
              </a:rPr>
              <a:t>σε</a:t>
            </a: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 </a:t>
            </a: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2400" b="1" i="0" u="none" strike="noStrike" kern="1200" cap="none" spc="0" normalizeH="0" baseline="0" noProof="0" dirty="0" err="1">
                <a:ln>
                  <a:noFill/>
                </a:ln>
                <a:solidFill>
                  <a:schemeClr val="accent4">
                    <a:lumMod val="50000"/>
                  </a:schemeClr>
                </a:solidFill>
                <a:effectLst/>
                <a:uLnTx/>
                <a:uFillTx/>
                <a:latin typeface="Calibri Light" panose="020F0302020204030204"/>
                <a:ea typeface="+mn-ea"/>
                <a:cs typeface="+mn-cs"/>
              </a:rPr>
              <a:t>νέες</a:t>
            </a: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 </a:t>
            </a:r>
            <a:r>
              <a:rPr kumimoji="0" lang="en-US" sz="2400" b="1" i="0" u="none" strike="noStrike" kern="1200" cap="none" spc="0" normalizeH="0" baseline="0" noProof="0" dirty="0" err="1">
                <a:ln>
                  <a:noFill/>
                </a:ln>
                <a:solidFill>
                  <a:schemeClr val="accent4">
                    <a:lumMod val="50000"/>
                  </a:schemeClr>
                </a:solidFill>
                <a:effectLst/>
                <a:uLnTx/>
                <a:uFillTx/>
                <a:latin typeface="Calibri Light" panose="020F0302020204030204"/>
                <a:ea typeface="+mn-ea"/>
                <a:cs typeface="+mn-cs"/>
              </a:rPr>
              <a:t>τεχνολογίες</a:t>
            </a: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 </a:t>
            </a: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2400" b="1" i="0" u="none" strike="noStrike" kern="1200" cap="none" spc="0" normalizeH="0" baseline="0" noProof="0" dirty="0" err="1">
                <a:ln>
                  <a:noFill/>
                </a:ln>
                <a:solidFill>
                  <a:schemeClr val="accent4">
                    <a:lumMod val="50000"/>
                  </a:schemeClr>
                </a:solidFill>
                <a:effectLst/>
                <a:uLnTx/>
                <a:uFillTx/>
                <a:latin typeface="Calibri Light" panose="020F0302020204030204"/>
                <a:ea typeface="+mn-ea"/>
                <a:cs typeface="+mn-cs"/>
              </a:rPr>
              <a:t>στην</a:t>
            </a: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 </a:t>
            </a:r>
            <a:r>
              <a:rPr kumimoji="0" lang="en-US" sz="2400" b="1" i="0" u="none" strike="noStrike" kern="1200" cap="none" spc="0" normalizeH="0" baseline="0" noProof="0" dirty="0" err="1">
                <a:ln>
                  <a:noFill/>
                </a:ln>
                <a:solidFill>
                  <a:schemeClr val="accent4">
                    <a:lumMod val="50000"/>
                  </a:schemeClr>
                </a:solidFill>
                <a:effectLst/>
                <a:uLnTx/>
                <a:uFillTx/>
                <a:latin typeface="Calibri Light" panose="020F0302020204030204"/>
                <a:ea typeface="+mn-ea"/>
                <a:cs typeface="+mn-cs"/>
              </a:rPr>
              <a:t>εκ</a:t>
            </a:r>
            <a:r>
              <a:rPr kumimoji="0" lang="en-US" sz="2400" b="1" i="0" u="none" strike="noStrike" kern="1200" cap="none" spc="0" normalizeH="0" baseline="0" noProof="0" dirty="0">
                <a:ln>
                  <a:noFill/>
                </a:ln>
                <a:solidFill>
                  <a:schemeClr val="accent4">
                    <a:lumMod val="50000"/>
                  </a:schemeClr>
                </a:solidFill>
                <a:effectLst/>
                <a:uLnTx/>
                <a:uFillTx/>
                <a:latin typeface="Calibri Light" panose="020F0302020204030204"/>
                <a:ea typeface="+mn-ea"/>
                <a:cs typeface="+mn-cs"/>
              </a:rPr>
              <a:t>παίδευση</a:t>
            </a:r>
            <a:endParaRPr lang="el-GR" sz="2400" b="1" dirty="0">
              <a:solidFill>
                <a:schemeClr val="accent4">
                  <a:lumMod val="50000"/>
                </a:schemeClr>
              </a:solidFill>
            </a:endParaRPr>
          </a:p>
        </p:txBody>
      </p:sp>
    </p:spTree>
    <p:extLst>
      <p:ext uri="{BB962C8B-B14F-4D97-AF65-F5344CB8AC3E}">
        <p14:creationId xmlns:p14="http://schemas.microsoft.com/office/powerpoint/2010/main" val="35101214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C9F26692-F12A-4F9E-9C6D-FABE9A277F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08905" y="3726"/>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19BDF44E-531A-4177-A2D6-2D2310D0583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39" name="Freeform: Shape 38">
            <a:extLst>
              <a:ext uri="{FF2B5EF4-FFF2-40B4-BE49-F238E27FC236}">
                <a16:creationId xmlns:a16="http://schemas.microsoft.com/office/drawing/2014/main" id="{6BFB173A-5EF2-43F4-B3BB-6EA1975FA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33377" y="0"/>
            <a:ext cx="3801784" cy="2254263"/>
          </a:xfrm>
          <a:custGeom>
            <a:avLst/>
            <a:gdLst>
              <a:gd name="connsiteX0" fmla="*/ 34084 w 3801784"/>
              <a:gd name="connsiteY0" fmla="*/ 0 h 2254263"/>
              <a:gd name="connsiteX1" fmla="*/ 3767702 w 3801784"/>
              <a:gd name="connsiteY1" fmla="*/ 0 h 2254263"/>
              <a:gd name="connsiteX2" fmla="*/ 3791970 w 3801784"/>
              <a:gd name="connsiteY2" fmla="*/ 159016 h 2254263"/>
              <a:gd name="connsiteX3" fmla="*/ 3801784 w 3801784"/>
              <a:gd name="connsiteY3" fmla="*/ 353371 h 2254263"/>
              <a:gd name="connsiteX4" fmla="*/ 1900892 w 3801784"/>
              <a:gd name="connsiteY4" fmla="*/ 2254263 h 2254263"/>
              <a:gd name="connsiteX5" fmla="*/ 0 w 3801784"/>
              <a:gd name="connsiteY5" fmla="*/ 353371 h 2254263"/>
              <a:gd name="connsiteX6" fmla="*/ 9815 w 3801784"/>
              <a:gd name="connsiteY6" fmla="*/ 159016 h 225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01784" h="2254263">
                <a:moveTo>
                  <a:pt x="34084" y="0"/>
                </a:moveTo>
                <a:lnTo>
                  <a:pt x="3767702" y="0"/>
                </a:lnTo>
                <a:lnTo>
                  <a:pt x="3791970" y="159016"/>
                </a:lnTo>
                <a:cubicBezTo>
                  <a:pt x="3798459" y="222918"/>
                  <a:pt x="3801784" y="287757"/>
                  <a:pt x="3801784" y="353371"/>
                </a:cubicBezTo>
                <a:cubicBezTo>
                  <a:pt x="3801784" y="1403205"/>
                  <a:pt x="2950726" y="2254263"/>
                  <a:pt x="1900892" y="2254263"/>
                </a:cubicBezTo>
                <a:cubicBezTo>
                  <a:pt x="851058" y="2254263"/>
                  <a:pt x="0" y="1403205"/>
                  <a:pt x="0" y="353371"/>
                </a:cubicBezTo>
                <a:cubicBezTo>
                  <a:pt x="0" y="287757"/>
                  <a:pt x="3325" y="222918"/>
                  <a:pt x="9815" y="159016"/>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0" name="Picture 29">
            <a:extLst>
              <a:ext uri="{FF2B5EF4-FFF2-40B4-BE49-F238E27FC236}">
                <a16:creationId xmlns:a16="http://schemas.microsoft.com/office/drawing/2014/main" id="{0A6A01CA-3808-4FAB-8B23-8822B5D0F078}"/>
              </a:ext>
            </a:extLst>
          </p:cNvPr>
          <p:cNvPicPr>
            <a:picLocks noChangeAspect="1"/>
          </p:cNvPicPr>
          <p:nvPr/>
        </p:nvPicPr>
        <p:blipFill>
          <a:blip r:embed="rId3"/>
          <a:stretch>
            <a:fillRect/>
          </a:stretch>
        </p:blipFill>
        <p:spPr>
          <a:xfrm>
            <a:off x="75826" y="6542135"/>
            <a:ext cx="2378315" cy="273505"/>
          </a:xfrm>
          <a:prstGeom prst="rect">
            <a:avLst/>
          </a:prstGeom>
        </p:spPr>
      </p:pic>
      <p:sp>
        <p:nvSpPr>
          <p:cNvPr id="41" name="Freeform 67">
            <a:extLst>
              <a:ext uri="{FF2B5EF4-FFF2-40B4-BE49-F238E27FC236}">
                <a16:creationId xmlns:a16="http://schemas.microsoft.com/office/drawing/2014/main" id="{726FC37F-1DE8-4A19-A1DE-0A2176ED8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86728" y="3030547"/>
            <a:ext cx="4705272" cy="3827453"/>
          </a:xfrm>
          <a:custGeom>
            <a:avLst/>
            <a:gdLst>
              <a:gd name="connsiteX0" fmla="*/ 2718646 w 4647408"/>
              <a:gd name="connsiteY0" fmla="*/ 0 h 3780384"/>
              <a:gd name="connsiteX1" fmla="*/ 4641019 w 4647408"/>
              <a:gd name="connsiteY1" fmla="*/ 796273 h 3780384"/>
              <a:gd name="connsiteX2" fmla="*/ 4647408 w 4647408"/>
              <a:gd name="connsiteY2" fmla="*/ 803303 h 3780384"/>
              <a:gd name="connsiteX3" fmla="*/ 4647408 w 4647408"/>
              <a:gd name="connsiteY3" fmla="*/ 3780384 h 3780384"/>
              <a:gd name="connsiteX4" fmla="*/ 215340 w 4647408"/>
              <a:gd name="connsiteY4" fmla="*/ 3780384 h 3780384"/>
              <a:gd name="connsiteX5" fmla="*/ 213645 w 4647408"/>
              <a:gd name="connsiteY5" fmla="*/ 3776866 h 3780384"/>
              <a:gd name="connsiteX6" fmla="*/ 0 w 4647408"/>
              <a:gd name="connsiteY6" fmla="*/ 2718646 h 3780384"/>
              <a:gd name="connsiteX7" fmla="*/ 2718646 w 4647408"/>
              <a:gd name="connsiteY7" fmla="*/ 0 h 3780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7408" h="3780384">
                <a:moveTo>
                  <a:pt x="2718646" y="0"/>
                </a:moveTo>
                <a:cubicBezTo>
                  <a:pt x="3469379" y="0"/>
                  <a:pt x="4149041" y="304295"/>
                  <a:pt x="4641019" y="796273"/>
                </a:cubicBezTo>
                <a:lnTo>
                  <a:pt x="4647408" y="803303"/>
                </a:lnTo>
                <a:lnTo>
                  <a:pt x="4647408" y="3780384"/>
                </a:lnTo>
                <a:lnTo>
                  <a:pt x="215340" y="3780384"/>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2670" y="4718284"/>
            <a:ext cx="3421939" cy="1026582"/>
          </a:xfrm>
          <a:prstGeom prst="rect">
            <a:avLst/>
          </a:prstGeom>
        </p:spPr>
      </p:pic>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72982" y="0"/>
            <a:ext cx="1784720" cy="533953"/>
          </a:xfrm>
          <a:prstGeom prst="rect">
            <a:avLst/>
          </a:prstGeom>
        </p:spPr>
      </p:pic>
      <p:sp>
        <p:nvSpPr>
          <p:cNvPr id="14" name="TextBox 13">
            <a:extLst>
              <a:ext uri="{FF2B5EF4-FFF2-40B4-BE49-F238E27FC236}">
                <a16:creationId xmlns:a16="http://schemas.microsoft.com/office/drawing/2014/main" id="{E7BC4391-6721-41B5-9B8F-0C79953CAAA8}"/>
              </a:ext>
            </a:extLst>
          </p:cNvPr>
          <p:cNvSpPr txBox="1"/>
          <p:nvPr/>
        </p:nvSpPr>
        <p:spPr>
          <a:xfrm>
            <a:off x="7816714" y="4534726"/>
            <a:ext cx="4340988" cy="1492716"/>
          </a:xfrm>
          <a:prstGeom prst="rect">
            <a:avLst/>
          </a:prstGeom>
          <a:noFill/>
        </p:spPr>
        <p:txBody>
          <a:bodyPr wrap="square">
            <a:sp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Εκπα</a:t>
            </a: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ίδευση</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 </a:t>
            </a: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εκ</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παιδευτών </a:t>
            </a: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π</a:t>
            </a: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άνω</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 σε νέες </a:t>
            </a: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τεχνολογίες</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 </a:t>
            </a: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στην</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 εκπαίδευση</a:t>
            </a:r>
          </a:p>
        </p:txBody>
      </p:sp>
      <p:sp>
        <p:nvSpPr>
          <p:cNvPr id="16" name="TextBox 15">
            <a:extLst>
              <a:ext uri="{FF2B5EF4-FFF2-40B4-BE49-F238E27FC236}">
                <a16:creationId xmlns:a16="http://schemas.microsoft.com/office/drawing/2014/main" id="{148F1C77-89D4-4CDA-9CDF-B2E579A3AEC1}"/>
              </a:ext>
            </a:extLst>
          </p:cNvPr>
          <p:cNvSpPr txBox="1"/>
          <p:nvPr/>
        </p:nvSpPr>
        <p:spPr>
          <a:xfrm>
            <a:off x="34298" y="387133"/>
            <a:ext cx="7343480" cy="6474593"/>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Τα </a:t>
            </a:r>
            <a:r>
              <a:rPr kumimoji="0" lang="el-GR" sz="2100" b="0" i="0" u="none" strike="noStrike" kern="1200" cap="none" spc="0" normalizeH="0" baseline="0" noProof="0" dirty="0">
                <a:ln>
                  <a:noFill/>
                </a:ln>
                <a:solidFill>
                  <a:srgbClr val="44546A">
                    <a:lumMod val="50000"/>
                  </a:srgbClr>
                </a:solidFill>
                <a:effectLst/>
                <a:highlight>
                  <a:srgbClr val="FFFF00"/>
                </a:highlight>
                <a:uLnTx/>
                <a:uFillTx/>
                <a:latin typeface="Calibri" panose="020F0502020204030204"/>
                <a:ea typeface="+mn-ea"/>
                <a:cs typeface="+mn-cs"/>
              </a:rPr>
              <a:t>πλεονεκτήματα</a:t>
            </a: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 από αυτή την προσαρμοστικότητα </a:t>
            </a:r>
            <a:br>
              <a:rPr kumimoji="0" lang="en-US"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b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και τελικά από την ενσωμάτωση των ΤΠΕ στην </a:t>
            </a:r>
            <a:br>
              <a:rPr kumimoji="0" lang="en-US"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b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εκπαιδευτική διαδικασία μπορούν να συνοψισθούν στα εξής:</a:t>
            </a:r>
            <a:b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b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Ο εκπαιδευτής:</a:t>
            </a:r>
            <a:endParaRPr lang="en-US" sz="2100" dirty="0">
              <a:solidFill>
                <a:srgbClr val="44546A">
                  <a:lumMod val="50000"/>
                </a:srgbClr>
              </a:solidFill>
              <a:latin typeface="Calibri" panose="020F0502020204030204"/>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Εξελίσσεται και εκσυγχρονίζει τα </a:t>
            </a:r>
            <a:r>
              <a:rPr kumimoji="0" lang="en-US"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hard skills</a:t>
            </a: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 του</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Αλληλεπιδρά καλύτερα με τους μαθητευόμενους &amp; λαμβάνει ουσιαστικότερη ανατροφοδότηση</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Ενεργεί ευκολότερα </a:t>
            </a:r>
            <a:r>
              <a:rPr kumimoji="0" lang="el-GR" sz="2100" b="0" i="0" u="none" strike="noStrike" kern="1200" cap="none" spc="0" normalizeH="0" baseline="0" noProof="0" dirty="0" err="1">
                <a:ln>
                  <a:noFill/>
                </a:ln>
                <a:solidFill>
                  <a:srgbClr val="44546A">
                    <a:lumMod val="50000"/>
                  </a:srgbClr>
                </a:solidFill>
                <a:effectLst/>
                <a:uLnTx/>
                <a:uFillTx/>
                <a:latin typeface="Calibri" panose="020F0502020204030204"/>
                <a:ea typeface="+mn-ea"/>
                <a:cs typeface="+mn-cs"/>
              </a:rPr>
              <a:t>ομαδοκεντρικά</a:t>
            </a: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 /</a:t>
            </a:r>
            <a:r>
              <a:rPr kumimoji="0" lang="el-GR" sz="2100" b="0" i="0" u="none" strike="noStrike" kern="1200" cap="none" spc="0" normalizeH="0" baseline="0" noProof="0" dirty="0" err="1">
                <a:ln>
                  <a:noFill/>
                </a:ln>
                <a:solidFill>
                  <a:srgbClr val="44546A">
                    <a:lumMod val="50000"/>
                  </a:srgbClr>
                </a:solidFill>
                <a:effectLst/>
                <a:uLnTx/>
                <a:uFillTx/>
                <a:latin typeface="Calibri" panose="020F0502020204030204"/>
                <a:ea typeface="+mn-ea"/>
                <a:cs typeface="+mn-cs"/>
              </a:rPr>
              <a:t>μαθητοκεντρικά</a:t>
            </a: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 &amp; πετυχαίνει μεγαλύτερη παρακίνηση και αυτενέργεια</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Προσεγγίζει την διαθεματικότητα με μεγαλύτερη σιγουριά, αφού πλέον έχει πρόσβαση σε πολλές και διαφορετικές πηγές σε πραγματικό χρόνο</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Χρησιμοποιεί πιο σύγχρονο λεξιλόγιο, φιλικότερο στο κοινό του</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el-GR" sz="21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rPr>
              <a:t>Λειτουργεί συμπεριληπτικά μιας και απευθύνεται πλέον σε περισσότερους μαθητευόμενους ανεξαρτήτως κοινωνικής τάξης, γεωγραφικής προέλευσης ή μαθησιακών δυσκολιών</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a:ln>
                <a:noFill/>
              </a:ln>
              <a:solidFill>
                <a:srgbClr val="44546A">
                  <a:lumMod val="5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62765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7ADD6C35-4B10-4BFC-BAD6-56B49A790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0A1807C3-BFB7-4F8B-92B1-2AB82572FB25}"/>
              </a:ext>
            </a:extLst>
          </p:cNvPr>
          <p:cNvSpPr txBox="1"/>
          <p:nvPr/>
        </p:nvSpPr>
        <p:spPr>
          <a:xfrm>
            <a:off x="804672" y="3777859"/>
            <a:ext cx="5946579" cy="1514185"/>
          </a:xfrm>
          <a:prstGeom prst="rect">
            <a:avLst/>
          </a:prstGeom>
        </p:spPr>
        <p:txBody>
          <a:bodyPr vert="horz" lIns="91440" tIns="45720" rIns="91440" bIns="45720" rtlCol="0" anchor="t">
            <a:normAutofit/>
          </a:bodyPr>
          <a:lstStyle/>
          <a:p>
            <a:pPr defTabSz="914400">
              <a:lnSpc>
                <a:spcPct val="90000"/>
              </a:lnSpc>
              <a:spcBef>
                <a:spcPct val="0"/>
              </a:spcBef>
              <a:spcAft>
                <a:spcPts val="600"/>
              </a:spcAft>
            </a:pPr>
            <a:endParaRPr lang="en-US" sz="3400" b="1" dirty="0">
              <a:solidFill>
                <a:schemeClr val="tx2"/>
              </a:solidFill>
              <a:latin typeface="+mj-lt"/>
              <a:ea typeface="+mj-ea"/>
              <a:cs typeface="+mj-cs"/>
            </a:endParaRPr>
          </a:p>
        </p:txBody>
      </p:sp>
      <p:grpSp>
        <p:nvGrpSpPr>
          <p:cNvPr id="37" name="Group 36">
            <a:extLst>
              <a:ext uri="{FF2B5EF4-FFF2-40B4-BE49-F238E27FC236}">
                <a16:creationId xmlns:a16="http://schemas.microsoft.com/office/drawing/2014/main" id="{32AFDD1C-2418-460A-B0D3-EEF55EC823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866957" y="2290257"/>
            <a:ext cx="5324737" cy="4559213"/>
            <a:chOff x="6852124" y="2290257"/>
            <a:chExt cx="5330118" cy="4559213"/>
          </a:xfrm>
        </p:grpSpPr>
        <p:sp>
          <p:nvSpPr>
            <p:cNvPr id="38" name="Freeform: Shape 37">
              <a:extLst>
                <a:ext uri="{FF2B5EF4-FFF2-40B4-BE49-F238E27FC236}">
                  <a16:creationId xmlns:a16="http://schemas.microsoft.com/office/drawing/2014/main" id="{AF1D9B44-43EB-4833-B924-356EBE6D25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52124" y="2290257"/>
              <a:ext cx="5330118" cy="4559213"/>
            </a:xfrm>
            <a:custGeom>
              <a:avLst/>
              <a:gdLst>
                <a:gd name="connsiteX0" fmla="*/ 3444904 w 5330118"/>
                <a:gd name="connsiteY0" fmla="*/ 220 h 4559213"/>
                <a:gd name="connsiteX1" fmla="*/ 3769380 w 5330118"/>
                <a:gd name="connsiteY1" fmla="*/ 20786 h 4559213"/>
                <a:gd name="connsiteX2" fmla="*/ 4399652 w 5330118"/>
                <a:gd name="connsiteY2" fmla="*/ 157746 h 4559213"/>
                <a:gd name="connsiteX3" fmla="*/ 4978946 w 5330118"/>
                <a:gd name="connsiteY3" fmla="*/ 421156 h 4559213"/>
                <a:gd name="connsiteX4" fmla="*/ 5239909 w 5330118"/>
                <a:gd name="connsiteY4" fmla="*/ 596177 h 4559213"/>
                <a:gd name="connsiteX5" fmla="*/ 5330118 w 5330118"/>
                <a:gd name="connsiteY5" fmla="*/ 672101 h 4559213"/>
                <a:gd name="connsiteX6" fmla="*/ 5330118 w 5330118"/>
                <a:gd name="connsiteY6" fmla="*/ 817108 h 4559213"/>
                <a:gd name="connsiteX7" fmla="*/ 5165156 w 5330118"/>
                <a:gd name="connsiteY7" fmla="*/ 689392 h 4559213"/>
                <a:gd name="connsiteX8" fmla="*/ 4907074 w 5330118"/>
                <a:gd name="connsiteY8" fmla="*/ 537310 h 4559213"/>
                <a:gd name="connsiteX9" fmla="*/ 4344130 w 5330118"/>
                <a:gd name="connsiteY9" fmla="*/ 331280 h 4559213"/>
                <a:gd name="connsiteX10" fmla="*/ 3749396 w 5330118"/>
                <a:gd name="connsiteY10" fmla="*/ 251913 h 4559213"/>
                <a:gd name="connsiteX11" fmla="*/ 3153752 w 5330118"/>
                <a:gd name="connsiteY11" fmla="*/ 282158 h 4559213"/>
                <a:gd name="connsiteX12" fmla="*/ 2861381 w 5330118"/>
                <a:gd name="connsiteY12" fmla="*/ 336106 h 4559213"/>
                <a:gd name="connsiteX13" fmla="*/ 2574686 w 5330118"/>
                <a:gd name="connsiteY13" fmla="*/ 413220 h 4559213"/>
                <a:gd name="connsiteX14" fmla="*/ 2294918 w 5330118"/>
                <a:gd name="connsiteY14" fmla="*/ 511569 h 4559213"/>
                <a:gd name="connsiteX15" fmla="*/ 2023438 w 5330118"/>
                <a:gd name="connsiteY15" fmla="*/ 630404 h 4559213"/>
                <a:gd name="connsiteX16" fmla="*/ 1508751 w 5330118"/>
                <a:gd name="connsiteY16" fmla="*/ 922342 h 4559213"/>
                <a:gd name="connsiteX17" fmla="*/ 1387034 w 5330118"/>
                <a:gd name="connsiteY17" fmla="*/ 1006427 h 4559213"/>
                <a:gd name="connsiteX18" fmla="*/ 1327197 w 5330118"/>
                <a:gd name="connsiteY18" fmla="*/ 1049865 h 4559213"/>
                <a:gd name="connsiteX19" fmla="*/ 1268155 w 5330118"/>
                <a:gd name="connsiteY19" fmla="*/ 1094374 h 4559213"/>
                <a:gd name="connsiteX20" fmla="*/ 1040389 w 5330118"/>
                <a:gd name="connsiteY20" fmla="*/ 1283245 h 4559213"/>
                <a:gd name="connsiteX21" fmla="*/ 633794 w 5330118"/>
                <a:gd name="connsiteY21" fmla="*/ 1711714 h 4559213"/>
                <a:gd name="connsiteX22" fmla="*/ 460415 w 5330118"/>
                <a:gd name="connsiteY22" fmla="*/ 1950670 h 4559213"/>
                <a:gd name="connsiteX23" fmla="*/ 312810 w 5330118"/>
                <a:gd name="connsiteY23" fmla="*/ 2205715 h 4559213"/>
                <a:gd name="connsiteX24" fmla="*/ 280110 w 5330118"/>
                <a:gd name="connsiteY24" fmla="*/ 2271675 h 4559213"/>
                <a:gd name="connsiteX25" fmla="*/ 264214 w 5330118"/>
                <a:gd name="connsiteY25" fmla="*/ 2304923 h 4559213"/>
                <a:gd name="connsiteX26" fmla="*/ 249113 w 5330118"/>
                <a:gd name="connsiteY26" fmla="*/ 2338492 h 4559213"/>
                <a:gd name="connsiteX27" fmla="*/ 220272 w 5330118"/>
                <a:gd name="connsiteY27" fmla="*/ 2406168 h 4559213"/>
                <a:gd name="connsiteX28" fmla="*/ 193250 w 5330118"/>
                <a:gd name="connsiteY28" fmla="*/ 2474595 h 4559213"/>
                <a:gd name="connsiteX29" fmla="*/ 105368 w 5330118"/>
                <a:gd name="connsiteY29" fmla="*/ 2754843 h 4559213"/>
                <a:gd name="connsiteX30" fmla="*/ 34063 w 5330118"/>
                <a:gd name="connsiteY30" fmla="*/ 3335503 h 4559213"/>
                <a:gd name="connsiteX31" fmla="*/ 64038 w 5330118"/>
                <a:gd name="connsiteY31" fmla="*/ 3625404 h 4559213"/>
                <a:gd name="connsiteX32" fmla="*/ 155554 w 5330118"/>
                <a:gd name="connsiteY32" fmla="*/ 3902649 h 4559213"/>
                <a:gd name="connsiteX33" fmla="*/ 187118 w 5330118"/>
                <a:gd name="connsiteY33" fmla="*/ 3968931 h 4559213"/>
                <a:gd name="connsiteX34" fmla="*/ 222202 w 5330118"/>
                <a:gd name="connsiteY34" fmla="*/ 4033711 h 4559213"/>
                <a:gd name="connsiteX35" fmla="*/ 299980 w 5330118"/>
                <a:gd name="connsiteY35" fmla="*/ 4159303 h 4559213"/>
                <a:gd name="connsiteX36" fmla="*/ 385818 w 5330118"/>
                <a:gd name="connsiteY36" fmla="*/ 4280604 h 4559213"/>
                <a:gd name="connsiteX37" fmla="*/ 477786 w 5330118"/>
                <a:gd name="connsiteY37" fmla="*/ 4398474 h 4559213"/>
                <a:gd name="connsiteX38" fmla="*/ 609756 w 5330118"/>
                <a:gd name="connsiteY38" fmla="*/ 4559213 h 4559213"/>
                <a:gd name="connsiteX39" fmla="*/ 480825 w 5330118"/>
                <a:gd name="connsiteY39" fmla="*/ 4559213 h 4559213"/>
                <a:gd name="connsiteX40" fmla="*/ 404211 w 5330118"/>
                <a:gd name="connsiteY40" fmla="*/ 4446629 h 4559213"/>
                <a:gd name="connsiteX41" fmla="*/ 321439 w 5330118"/>
                <a:gd name="connsiteY41" fmla="*/ 4320180 h 4559213"/>
                <a:gd name="connsiteX42" fmla="*/ 242640 w 5330118"/>
                <a:gd name="connsiteY42" fmla="*/ 4190941 h 4559213"/>
                <a:gd name="connsiteX43" fmla="*/ 109909 w 5330118"/>
                <a:gd name="connsiteY43" fmla="*/ 3919809 h 4559213"/>
                <a:gd name="connsiteX44" fmla="*/ 26229 w 5330118"/>
                <a:gd name="connsiteY44" fmla="*/ 3632054 h 4559213"/>
                <a:gd name="connsiteX45" fmla="*/ 0 w 5330118"/>
                <a:gd name="connsiteY45" fmla="*/ 3335503 h 4559213"/>
                <a:gd name="connsiteX46" fmla="*/ 234352 w 5330118"/>
                <a:gd name="connsiteY46" fmla="*/ 2173647 h 4559213"/>
                <a:gd name="connsiteX47" fmla="*/ 360384 w 5330118"/>
                <a:gd name="connsiteY47" fmla="*/ 1898869 h 4559213"/>
                <a:gd name="connsiteX48" fmla="*/ 511282 w 5330118"/>
                <a:gd name="connsiteY48" fmla="*/ 1634172 h 4559213"/>
                <a:gd name="connsiteX49" fmla="*/ 884381 w 5330118"/>
                <a:gd name="connsiteY49" fmla="*/ 1143281 h 4559213"/>
                <a:gd name="connsiteX50" fmla="*/ 1104768 w 5330118"/>
                <a:gd name="connsiteY50" fmla="*/ 921806 h 4559213"/>
                <a:gd name="connsiteX51" fmla="*/ 1163128 w 5330118"/>
                <a:gd name="connsiteY51" fmla="*/ 869254 h 4559213"/>
                <a:gd name="connsiteX52" fmla="*/ 1222624 w 5330118"/>
                <a:gd name="connsiteY52" fmla="*/ 817773 h 4559213"/>
                <a:gd name="connsiteX53" fmla="*/ 1345591 w 5330118"/>
                <a:gd name="connsiteY53" fmla="*/ 718886 h 4559213"/>
                <a:gd name="connsiteX54" fmla="*/ 1883100 w 5330118"/>
                <a:gd name="connsiteY54" fmla="*/ 378362 h 4559213"/>
                <a:gd name="connsiteX55" fmla="*/ 3118895 w 5330118"/>
                <a:gd name="connsiteY55" fmla="*/ 13600 h 4559213"/>
                <a:gd name="connsiteX56" fmla="*/ 3444904 w 5330118"/>
                <a:gd name="connsiteY56" fmla="*/ 220 h 4559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330118" h="4559213">
                  <a:moveTo>
                    <a:pt x="3444904" y="220"/>
                  </a:moveTo>
                  <a:cubicBezTo>
                    <a:pt x="3553706" y="1507"/>
                    <a:pt x="3662253" y="8452"/>
                    <a:pt x="3769380" y="20786"/>
                  </a:cubicBezTo>
                  <a:cubicBezTo>
                    <a:pt x="3983974" y="45668"/>
                    <a:pt x="4196072" y="90499"/>
                    <a:pt x="4399652" y="157746"/>
                  </a:cubicBezTo>
                  <a:cubicBezTo>
                    <a:pt x="4603235" y="224778"/>
                    <a:pt x="4797732" y="313798"/>
                    <a:pt x="4978946" y="421156"/>
                  </a:cubicBezTo>
                  <a:cubicBezTo>
                    <a:pt x="5069496" y="474943"/>
                    <a:pt x="5156611" y="533449"/>
                    <a:pt x="5239909" y="596177"/>
                  </a:cubicBezTo>
                  <a:lnTo>
                    <a:pt x="5330118" y="672101"/>
                  </a:lnTo>
                  <a:lnTo>
                    <a:pt x="5330118" y="817108"/>
                  </a:lnTo>
                  <a:lnTo>
                    <a:pt x="5165156" y="689392"/>
                  </a:lnTo>
                  <a:cubicBezTo>
                    <a:pt x="5082384" y="633729"/>
                    <a:pt x="4996431" y="582355"/>
                    <a:pt x="4907074" y="537310"/>
                  </a:cubicBezTo>
                  <a:cubicBezTo>
                    <a:pt x="4728926" y="446145"/>
                    <a:pt x="4538970" y="377933"/>
                    <a:pt x="4344130" y="331280"/>
                  </a:cubicBezTo>
                  <a:cubicBezTo>
                    <a:pt x="4149292" y="284518"/>
                    <a:pt x="3949571" y="258885"/>
                    <a:pt x="3749396" y="251913"/>
                  </a:cubicBezTo>
                  <a:cubicBezTo>
                    <a:pt x="3548993" y="243976"/>
                    <a:pt x="3350636" y="254701"/>
                    <a:pt x="3153752" y="282158"/>
                  </a:cubicBezTo>
                  <a:cubicBezTo>
                    <a:pt x="3055539" y="296422"/>
                    <a:pt x="2957892" y="314119"/>
                    <a:pt x="2861381" y="336106"/>
                  </a:cubicBezTo>
                  <a:cubicBezTo>
                    <a:pt x="2764870" y="358414"/>
                    <a:pt x="2669154" y="383833"/>
                    <a:pt x="2574686" y="413220"/>
                  </a:cubicBezTo>
                  <a:cubicBezTo>
                    <a:pt x="2480219" y="442499"/>
                    <a:pt x="2386888" y="475318"/>
                    <a:pt x="2294918" y="511569"/>
                  </a:cubicBezTo>
                  <a:cubicBezTo>
                    <a:pt x="2203063" y="547928"/>
                    <a:pt x="2112455" y="587610"/>
                    <a:pt x="2023438" y="630404"/>
                  </a:cubicBezTo>
                  <a:cubicBezTo>
                    <a:pt x="1845404" y="715883"/>
                    <a:pt x="1673274" y="813375"/>
                    <a:pt x="1508751" y="922342"/>
                  </a:cubicBezTo>
                  <a:cubicBezTo>
                    <a:pt x="1467763" y="949692"/>
                    <a:pt x="1426887" y="977470"/>
                    <a:pt x="1387034" y="1006427"/>
                  </a:cubicBezTo>
                  <a:cubicBezTo>
                    <a:pt x="1366824" y="1020585"/>
                    <a:pt x="1347067" y="1035279"/>
                    <a:pt x="1327197" y="1049865"/>
                  </a:cubicBezTo>
                  <a:cubicBezTo>
                    <a:pt x="1307213" y="1064343"/>
                    <a:pt x="1287571" y="1079252"/>
                    <a:pt x="1268155" y="1094374"/>
                  </a:cubicBezTo>
                  <a:cubicBezTo>
                    <a:pt x="1190152" y="1154757"/>
                    <a:pt x="1113851" y="1217392"/>
                    <a:pt x="1040389" y="1283245"/>
                  </a:cubicBezTo>
                  <a:cubicBezTo>
                    <a:pt x="893125" y="1414521"/>
                    <a:pt x="756533" y="1557701"/>
                    <a:pt x="633794" y="1711714"/>
                  </a:cubicBezTo>
                  <a:cubicBezTo>
                    <a:pt x="572480" y="1788721"/>
                    <a:pt x="514461" y="1868409"/>
                    <a:pt x="460415" y="1950670"/>
                  </a:cubicBezTo>
                  <a:cubicBezTo>
                    <a:pt x="407277" y="2033362"/>
                    <a:pt x="357091" y="2118091"/>
                    <a:pt x="312810" y="2205715"/>
                  </a:cubicBezTo>
                  <a:cubicBezTo>
                    <a:pt x="301342" y="2227488"/>
                    <a:pt x="290669" y="2249581"/>
                    <a:pt x="280110" y="2271675"/>
                  </a:cubicBezTo>
                  <a:lnTo>
                    <a:pt x="264214" y="2304923"/>
                  </a:lnTo>
                  <a:lnTo>
                    <a:pt x="249113" y="2338492"/>
                  </a:lnTo>
                  <a:cubicBezTo>
                    <a:pt x="239234" y="2360908"/>
                    <a:pt x="229243" y="2383324"/>
                    <a:pt x="220272" y="2406168"/>
                  </a:cubicBezTo>
                  <a:cubicBezTo>
                    <a:pt x="211302" y="2429012"/>
                    <a:pt x="201425" y="2451536"/>
                    <a:pt x="193250" y="2474595"/>
                  </a:cubicBezTo>
                  <a:cubicBezTo>
                    <a:pt x="158279" y="2566187"/>
                    <a:pt x="128643" y="2659711"/>
                    <a:pt x="105368" y="2754843"/>
                  </a:cubicBezTo>
                  <a:cubicBezTo>
                    <a:pt x="58134" y="2944678"/>
                    <a:pt x="33950" y="3140091"/>
                    <a:pt x="34063" y="3335503"/>
                  </a:cubicBezTo>
                  <a:cubicBezTo>
                    <a:pt x="34630" y="3432888"/>
                    <a:pt x="44282" y="3530058"/>
                    <a:pt x="64038" y="3625404"/>
                  </a:cubicBezTo>
                  <a:cubicBezTo>
                    <a:pt x="84817" y="3720536"/>
                    <a:pt x="114905" y="3813631"/>
                    <a:pt x="155554" y="3902649"/>
                  </a:cubicBezTo>
                  <a:cubicBezTo>
                    <a:pt x="165205" y="3925066"/>
                    <a:pt x="176446" y="3946945"/>
                    <a:pt x="187118" y="3968931"/>
                  </a:cubicBezTo>
                  <a:cubicBezTo>
                    <a:pt x="198700" y="3990597"/>
                    <a:pt x="209713" y="4012475"/>
                    <a:pt x="222202" y="4033711"/>
                  </a:cubicBezTo>
                  <a:cubicBezTo>
                    <a:pt x="246047" y="4076612"/>
                    <a:pt x="272615" y="4118225"/>
                    <a:pt x="299980" y="4159303"/>
                  </a:cubicBezTo>
                  <a:cubicBezTo>
                    <a:pt x="327230" y="4200488"/>
                    <a:pt x="356410" y="4240599"/>
                    <a:pt x="385818" y="4280604"/>
                  </a:cubicBezTo>
                  <a:cubicBezTo>
                    <a:pt x="415679" y="4320287"/>
                    <a:pt x="446676" y="4359434"/>
                    <a:pt x="477786" y="4398474"/>
                  </a:cubicBezTo>
                  <a:lnTo>
                    <a:pt x="609756" y="4559213"/>
                  </a:lnTo>
                  <a:lnTo>
                    <a:pt x="480825" y="4559213"/>
                  </a:lnTo>
                  <a:lnTo>
                    <a:pt x="404211" y="4446629"/>
                  </a:lnTo>
                  <a:cubicBezTo>
                    <a:pt x="376166" y="4404802"/>
                    <a:pt x="348461" y="4362759"/>
                    <a:pt x="321439" y="4320180"/>
                  </a:cubicBezTo>
                  <a:cubicBezTo>
                    <a:pt x="294415" y="4277601"/>
                    <a:pt x="267619" y="4234915"/>
                    <a:pt x="242640" y="4190941"/>
                  </a:cubicBezTo>
                  <a:cubicBezTo>
                    <a:pt x="192568" y="4103424"/>
                    <a:pt x="146584" y="4013334"/>
                    <a:pt x="109909" y="3919809"/>
                  </a:cubicBezTo>
                  <a:cubicBezTo>
                    <a:pt x="72554" y="3826608"/>
                    <a:pt x="44850" y="3729975"/>
                    <a:pt x="26229" y="3632054"/>
                  </a:cubicBezTo>
                  <a:cubicBezTo>
                    <a:pt x="8403" y="3534134"/>
                    <a:pt x="0" y="3434711"/>
                    <a:pt x="0" y="3335503"/>
                  </a:cubicBezTo>
                  <a:cubicBezTo>
                    <a:pt x="1476" y="2939959"/>
                    <a:pt x="82433" y="2545488"/>
                    <a:pt x="234352" y="2173647"/>
                  </a:cubicBezTo>
                  <a:cubicBezTo>
                    <a:pt x="272502" y="2080767"/>
                    <a:pt x="313831" y="1988745"/>
                    <a:pt x="360384" y="1898869"/>
                  </a:cubicBezTo>
                  <a:cubicBezTo>
                    <a:pt x="406255" y="1808669"/>
                    <a:pt x="456781" y="1720402"/>
                    <a:pt x="511282" y="1634172"/>
                  </a:cubicBezTo>
                  <a:cubicBezTo>
                    <a:pt x="620396" y="1461818"/>
                    <a:pt x="744951" y="1296973"/>
                    <a:pt x="884381" y="1143281"/>
                  </a:cubicBezTo>
                  <a:cubicBezTo>
                    <a:pt x="954438" y="1066703"/>
                    <a:pt x="1027559" y="992378"/>
                    <a:pt x="1104768" y="921806"/>
                  </a:cubicBezTo>
                  <a:cubicBezTo>
                    <a:pt x="1123956" y="904003"/>
                    <a:pt x="1143258" y="886414"/>
                    <a:pt x="1163128" y="869254"/>
                  </a:cubicBezTo>
                  <a:cubicBezTo>
                    <a:pt x="1182885" y="851985"/>
                    <a:pt x="1202300" y="834396"/>
                    <a:pt x="1222624" y="817773"/>
                  </a:cubicBezTo>
                  <a:cubicBezTo>
                    <a:pt x="1262819" y="783988"/>
                    <a:pt x="1304034" y="751277"/>
                    <a:pt x="1345591" y="718886"/>
                  </a:cubicBezTo>
                  <a:cubicBezTo>
                    <a:pt x="1512612" y="590184"/>
                    <a:pt x="1693030" y="476176"/>
                    <a:pt x="1883100" y="378362"/>
                  </a:cubicBezTo>
                  <a:cubicBezTo>
                    <a:pt x="2263126" y="182628"/>
                    <a:pt x="2685504" y="54677"/>
                    <a:pt x="3118895" y="13600"/>
                  </a:cubicBezTo>
                  <a:cubicBezTo>
                    <a:pt x="3227044" y="3304"/>
                    <a:pt x="3336102" y="-1067"/>
                    <a:pt x="3444904" y="22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A32CECE0-15B8-4DAB-B839-B0082C6FFC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74598" y="2512952"/>
              <a:ext cx="5307644" cy="4336518"/>
            </a:xfrm>
            <a:custGeom>
              <a:avLst/>
              <a:gdLst>
                <a:gd name="connsiteX0" fmla="*/ 5307644 w 5307644"/>
                <a:gd name="connsiteY0" fmla="*/ 4310537 h 4336518"/>
                <a:gd name="connsiteX1" fmla="*/ 5307644 w 5307644"/>
                <a:gd name="connsiteY1" fmla="*/ 4336518 h 4336518"/>
                <a:gd name="connsiteX2" fmla="*/ 5271469 w 5307644"/>
                <a:gd name="connsiteY2" fmla="*/ 4336518 h 4336518"/>
                <a:gd name="connsiteX3" fmla="*/ 3433280 w 5307644"/>
                <a:gd name="connsiteY3" fmla="*/ 1379 h 4336518"/>
                <a:gd name="connsiteX4" fmla="*/ 3739290 w 5307644"/>
                <a:gd name="connsiteY4" fmla="*/ 5668 h 4336518"/>
                <a:gd name="connsiteX5" fmla="*/ 4345494 w 5307644"/>
                <a:gd name="connsiteY5" fmla="*/ 94581 h 4336518"/>
                <a:gd name="connsiteX6" fmla="*/ 4922289 w 5307644"/>
                <a:gd name="connsiteY6" fmla="*/ 300933 h 4336518"/>
                <a:gd name="connsiteX7" fmla="*/ 5188801 w 5307644"/>
                <a:gd name="connsiteY7" fmla="*/ 449771 h 4336518"/>
                <a:gd name="connsiteX8" fmla="*/ 5307644 w 5307644"/>
                <a:gd name="connsiteY8" fmla="*/ 531018 h 4336518"/>
                <a:gd name="connsiteX9" fmla="*/ 5307644 w 5307644"/>
                <a:gd name="connsiteY9" fmla="*/ 868543 h 4336518"/>
                <a:gd name="connsiteX10" fmla="*/ 5256558 w 5307644"/>
                <a:gd name="connsiteY10" fmla="*/ 823998 h 4336518"/>
                <a:gd name="connsiteX11" fmla="*/ 4794554 w 5307644"/>
                <a:gd name="connsiteY11" fmla="*/ 538923 h 4336518"/>
                <a:gd name="connsiteX12" fmla="*/ 4274643 w 5307644"/>
                <a:gd name="connsiteY12" fmla="*/ 359921 h 4336518"/>
                <a:gd name="connsiteX13" fmla="*/ 3722940 w 5307644"/>
                <a:gd name="connsiteY13" fmla="*/ 285703 h 4336518"/>
                <a:gd name="connsiteX14" fmla="*/ 3163858 w 5307644"/>
                <a:gd name="connsiteY14" fmla="*/ 304579 h 4336518"/>
                <a:gd name="connsiteX15" fmla="*/ 2615108 w 5307644"/>
                <a:gd name="connsiteY15" fmla="*/ 413546 h 4336518"/>
                <a:gd name="connsiteX16" fmla="*/ 2090201 w 5307644"/>
                <a:gd name="connsiteY16" fmla="*/ 603167 h 4336518"/>
                <a:gd name="connsiteX17" fmla="*/ 1152228 w 5307644"/>
                <a:gd name="connsiteY17" fmla="*/ 1185758 h 4336518"/>
                <a:gd name="connsiteX18" fmla="*/ 768796 w 5307644"/>
                <a:gd name="connsiteY18" fmla="*/ 1574544 h 4336518"/>
                <a:gd name="connsiteX19" fmla="*/ 465637 w 5307644"/>
                <a:gd name="connsiteY19" fmla="*/ 2021033 h 4336518"/>
                <a:gd name="connsiteX20" fmla="*/ 259898 w 5307644"/>
                <a:gd name="connsiteY20" fmla="*/ 2514605 h 4336518"/>
                <a:gd name="connsiteX21" fmla="*/ 185075 w 5307644"/>
                <a:gd name="connsiteY21" fmla="*/ 3040781 h 4336518"/>
                <a:gd name="connsiteX22" fmla="*/ 216639 w 5307644"/>
                <a:gd name="connsiteY22" fmla="*/ 3298400 h 4336518"/>
                <a:gd name="connsiteX23" fmla="*/ 309857 w 5307644"/>
                <a:gd name="connsiteY23" fmla="*/ 3539393 h 4336518"/>
                <a:gd name="connsiteX24" fmla="*/ 374918 w 5307644"/>
                <a:gd name="connsiteY24" fmla="*/ 3652866 h 4336518"/>
                <a:gd name="connsiteX25" fmla="*/ 449628 w 5307644"/>
                <a:gd name="connsiteY25" fmla="*/ 3762691 h 4336518"/>
                <a:gd name="connsiteX26" fmla="*/ 622212 w 5307644"/>
                <a:gd name="connsiteY26" fmla="*/ 3974942 h 4336518"/>
                <a:gd name="connsiteX27" fmla="*/ 808989 w 5307644"/>
                <a:gd name="connsiteY27" fmla="*/ 4188802 h 4336518"/>
                <a:gd name="connsiteX28" fmla="*/ 901868 w 5307644"/>
                <a:gd name="connsiteY28" fmla="*/ 4300450 h 4336518"/>
                <a:gd name="connsiteX29" fmla="*/ 931233 w 5307644"/>
                <a:gd name="connsiteY29" fmla="*/ 4336518 h 4336518"/>
                <a:gd name="connsiteX30" fmla="*/ 512426 w 5307644"/>
                <a:gd name="connsiteY30" fmla="*/ 4336518 h 4336518"/>
                <a:gd name="connsiteX31" fmla="*/ 379799 w 5307644"/>
                <a:gd name="connsiteY31" fmla="*/ 4138930 h 4336518"/>
                <a:gd name="connsiteX32" fmla="*/ 226177 w 5307644"/>
                <a:gd name="connsiteY32" fmla="*/ 3891071 h 4336518"/>
                <a:gd name="connsiteX33" fmla="*/ 156916 w 5307644"/>
                <a:gd name="connsiteY33" fmla="*/ 3759688 h 4336518"/>
                <a:gd name="connsiteX34" fmla="*/ 98101 w 5307644"/>
                <a:gd name="connsiteY34" fmla="*/ 3622191 h 4336518"/>
                <a:gd name="connsiteX35" fmla="*/ 53025 w 5307644"/>
                <a:gd name="connsiteY35" fmla="*/ 3479547 h 4336518"/>
                <a:gd name="connsiteX36" fmla="*/ 36221 w 5307644"/>
                <a:gd name="connsiteY36" fmla="*/ 3406831 h 4336518"/>
                <a:gd name="connsiteX37" fmla="*/ 28841 w 5307644"/>
                <a:gd name="connsiteY37" fmla="*/ 3370365 h 4336518"/>
                <a:gd name="connsiteX38" fmla="*/ 22709 w 5307644"/>
                <a:gd name="connsiteY38" fmla="*/ 3333792 h 4336518"/>
                <a:gd name="connsiteX39" fmla="*/ 0 w 5307644"/>
                <a:gd name="connsiteY39" fmla="*/ 3040781 h 4336518"/>
                <a:gd name="connsiteX40" fmla="*/ 63017 w 5307644"/>
                <a:gd name="connsiteY40" fmla="*/ 2469880 h 4336518"/>
                <a:gd name="connsiteX41" fmla="*/ 252405 w 5307644"/>
                <a:gd name="connsiteY41" fmla="*/ 1922897 h 4336518"/>
                <a:gd name="connsiteX42" fmla="*/ 962499 w 5307644"/>
                <a:gd name="connsiteY42" fmla="*/ 993992 h 4336518"/>
                <a:gd name="connsiteX43" fmla="*/ 1433359 w 5307644"/>
                <a:gd name="connsiteY43" fmla="*/ 630088 h 4336518"/>
                <a:gd name="connsiteX44" fmla="*/ 1959628 w 5307644"/>
                <a:gd name="connsiteY44" fmla="*/ 341151 h 4336518"/>
                <a:gd name="connsiteX45" fmla="*/ 3127865 w 5307644"/>
                <a:gd name="connsiteY45" fmla="*/ 22508 h 4336518"/>
                <a:gd name="connsiteX46" fmla="*/ 3433280 w 5307644"/>
                <a:gd name="connsiteY46" fmla="*/ 1379 h 4336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5307644" h="4336518">
                  <a:moveTo>
                    <a:pt x="5307644" y="4310537"/>
                  </a:moveTo>
                  <a:lnTo>
                    <a:pt x="5307644" y="4336518"/>
                  </a:lnTo>
                  <a:lnTo>
                    <a:pt x="5271469" y="4336518"/>
                  </a:lnTo>
                  <a:close/>
                  <a:moveTo>
                    <a:pt x="3433280" y="1379"/>
                  </a:moveTo>
                  <a:cubicBezTo>
                    <a:pt x="3535397" y="-1410"/>
                    <a:pt x="3637614" y="38"/>
                    <a:pt x="3739290" y="5668"/>
                  </a:cubicBezTo>
                  <a:cubicBezTo>
                    <a:pt x="3942986" y="17360"/>
                    <a:pt x="4146567" y="45995"/>
                    <a:pt x="4345494" y="94581"/>
                  </a:cubicBezTo>
                  <a:cubicBezTo>
                    <a:pt x="4544420" y="143059"/>
                    <a:pt x="4738691" y="211700"/>
                    <a:pt x="4922289" y="300933"/>
                  </a:cubicBezTo>
                  <a:cubicBezTo>
                    <a:pt x="5013975" y="345550"/>
                    <a:pt x="5103219" y="395127"/>
                    <a:pt x="5188801" y="449771"/>
                  </a:cubicBezTo>
                  <a:lnTo>
                    <a:pt x="5307644" y="531018"/>
                  </a:lnTo>
                  <a:lnTo>
                    <a:pt x="5307644" y="868543"/>
                  </a:lnTo>
                  <a:lnTo>
                    <a:pt x="5256558" y="823998"/>
                  </a:lnTo>
                  <a:cubicBezTo>
                    <a:pt x="5114289" y="712993"/>
                    <a:pt x="4959758" y="616466"/>
                    <a:pt x="4794554" y="538923"/>
                  </a:cubicBezTo>
                  <a:cubicBezTo>
                    <a:pt x="4629462" y="461166"/>
                    <a:pt x="4454722" y="401534"/>
                    <a:pt x="4274643" y="359921"/>
                  </a:cubicBezTo>
                  <a:cubicBezTo>
                    <a:pt x="4094566" y="318200"/>
                    <a:pt x="3909491" y="294176"/>
                    <a:pt x="3722940" y="285703"/>
                  </a:cubicBezTo>
                  <a:cubicBezTo>
                    <a:pt x="3536050" y="276800"/>
                    <a:pt x="3349387" y="282700"/>
                    <a:pt x="3163858" y="304579"/>
                  </a:cubicBezTo>
                  <a:cubicBezTo>
                    <a:pt x="2978444" y="326565"/>
                    <a:pt x="2794732" y="363353"/>
                    <a:pt x="2615108" y="413546"/>
                  </a:cubicBezTo>
                  <a:cubicBezTo>
                    <a:pt x="2435370" y="463526"/>
                    <a:pt x="2260060" y="528198"/>
                    <a:pt x="2090201" y="603167"/>
                  </a:cubicBezTo>
                  <a:cubicBezTo>
                    <a:pt x="1749461" y="751496"/>
                    <a:pt x="1431316" y="948195"/>
                    <a:pt x="1152228" y="1185758"/>
                  </a:cubicBezTo>
                  <a:cubicBezTo>
                    <a:pt x="1013139" y="1304915"/>
                    <a:pt x="884268" y="1434903"/>
                    <a:pt x="768796" y="1574544"/>
                  </a:cubicBezTo>
                  <a:cubicBezTo>
                    <a:pt x="653096" y="1713971"/>
                    <a:pt x="551021" y="1863481"/>
                    <a:pt x="465637" y="2021033"/>
                  </a:cubicBezTo>
                  <a:cubicBezTo>
                    <a:pt x="380253" y="2178478"/>
                    <a:pt x="309176" y="2343324"/>
                    <a:pt x="259898" y="2514605"/>
                  </a:cubicBezTo>
                  <a:cubicBezTo>
                    <a:pt x="210508" y="2685457"/>
                    <a:pt x="184960" y="2863065"/>
                    <a:pt x="185075" y="3040781"/>
                  </a:cubicBezTo>
                  <a:cubicBezTo>
                    <a:pt x="186096" y="3128084"/>
                    <a:pt x="195180" y="3214743"/>
                    <a:pt x="216639" y="3298400"/>
                  </a:cubicBezTo>
                  <a:cubicBezTo>
                    <a:pt x="237759" y="3382163"/>
                    <a:pt x="270572" y="3462280"/>
                    <a:pt x="309857" y="3539393"/>
                  </a:cubicBezTo>
                  <a:cubicBezTo>
                    <a:pt x="329727" y="3577897"/>
                    <a:pt x="351755" y="3615649"/>
                    <a:pt x="374918" y="3652866"/>
                  </a:cubicBezTo>
                  <a:cubicBezTo>
                    <a:pt x="398420" y="3689974"/>
                    <a:pt x="423514" y="3726548"/>
                    <a:pt x="449628" y="3762691"/>
                  </a:cubicBezTo>
                  <a:cubicBezTo>
                    <a:pt x="502539" y="3834764"/>
                    <a:pt x="561354" y="3904692"/>
                    <a:pt x="622212" y="3974942"/>
                  </a:cubicBezTo>
                  <a:cubicBezTo>
                    <a:pt x="683071" y="4045299"/>
                    <a:pt x="746655" y="4115657"/>
                    <a:pt x="808989" y="4188802"/>
                  </a:cubicBezTo>
                  <a:cubicBezTo>
                    <a:pt x="840214" y="4225267"/>
                    <a:pt x="871097" y="4262591"/>
                    <a:pt x="901868" y="4300450"/>
                  </a:cubicBezTo>
                  <a:lnTo>
                    <a:pt x="931233" y="4336518"/>
                  </a:lnTo>
                  <a:lnTo>
                    <a:pt x="512426" y="4336518"/>
                  </a:lnTo>
                  <a:lnTo>
                    <a:pt x="379799" y="4138930"/>
                  </a:lnTo>
                  <a:cubicBezTo>
                    <a:pt x="327002" y="4059028"/>
                    <a:pt x="274886" y="3976765"/>
                    <a:pt x="226177" y="3891071"/>
                  </a:cubicBezTo>
                  <a:cubicBezTo>
                    <a:pt x="201878" y="3848171"/>
                    <a:pt x="178376" y="3804519"/>
                    <a:pt x="156916" y="3759688"/>
                  </a:cubicBezTo>
                  <a:cubicBezTo>
                    <a:pt x="135570" y="3714750"/>
                    <a:pt x="115700" y="3668954"/>
                    <a:pt x="98101" y="3622191"/>
                  </a:cubicBezTo>
                  <a:cubicBezTo>
                    <a:pt x="80842" y="3575323"/>
                    <a:pt x="65514" y="3527810"/>
                    <a:pt x="53025" y="3479547"/>
                  </a:cubicBezTo>
                  <a:cubicBezTo>
                    <a:pt x="47121" y="3455416"/>
                    <a:pt x="41103" y="3431176"/>
                    <a:pt x="36221" y="3406831"/>
                  </a:cubicBezTo>
                  <a:lnTo>
                    <a:pt x="28841" y="3370365"/>
                  </a:lnTo>
                  <a:lnTo>
                    <a:pt x="22709" y="3333792"/>
                  </a:lnTo>
                  <a:cubicBezTo>
                    <a:pt x="6700" y="3236194"/>
                    <a:pt x="0" y="3138058"/>
                    <a:pt x="0" y="3040781"/>
                  </a:cubicBezTo>
                  <a:cubicBezTo>
                    <a:pt x="454" y="2849337"/>
                    <a:pt x="21687" y="2657893"/>
                    <a:pt x="63017" y="2469880"/>
                  </a:cubicBezTo>
                  <a:cubicBezTo>
                    <a:pt x="104233" y="2281976"/>
                    <a:pt x="167362" y="2097718"/>
                    <a:pt x="252405" y="1922897"/>
                  </a:cubicBezTo>
                  <a:cubicBezTo>
                    <a:pt x="423286" y="1573257"/>
                    <a:pt x="670922" y="1260405"/>
                    <a:pt x="962499" y="993992"/>
                  </a:cubicBezTo>
                  <a:cubicBezTo>
                    <a:pt x="1108628" y="860786"/>
                    <a:pt x="1266566" y="739269"/>
                    <a:pt x="1433359" y="630088"/>
                  </a:cubicBezTo>
                  <a:cubicBezTo>
                    <a:pt x="1600380" y="521013"/>
                    <a:pt x="1776144" y="423843"/>
                    <a:pt x="1959628" y="341151"/>
                  </a:cubicBezTo>
                  <a:cubicBezTo>
                    <a:pt x="2327051" y="176950"/>
                    <a:pt x="2722633" y="68411"/>
                    <a:pt x="3127865" y="22508"/>
                  </a:cubicBezTo>
                  <a:cubicBezTo>
                    <a:pt x="3229145" y="11193"/>
                    <a:pt x="3331163" y="4168"/>
                    <a:pt x="3433280" y="137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0C5373BF-BD61-4FCF-8ECF-21DFEBE09D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73412" y="2537732"/>
              <a:ext cx="5308830" cy="4311738"/>
            </a:xfrm>
            <a:custGeom>
              <a:avLst/>
              <a:gdLst>
                <a:gd name="connsiteX0" fmla="*/ 5308830 w 5308830"/>
                <a:gd name="connsiteY0" fmla="*/ 4026353 h 4311738"/>
                <a:gd name="connsiteX1" fmla="*/ 5308830 w 5308830"/>
                <a:gd name="connsiteY1" fmla="*/ 4311738 h 4311738"/>
                <a:gd name="connsiteX2" fmla="*/ 4948051 w 5308830"/>
                <a:gd name="connsiteY2" fmla="*/ 4311738 h 4311738"/>
                <a:gd name="connsiteX3" fmla="*/ 5002803 w 5308830"/>
                <a:gd name="connsiteY3" fmla="*/ 4271506 h 4311738"/>
                <a:gd name="connsiteX4" fmla="*/ 5221147 w 5308830"/>
                <a:gd name="connsiteY4" fmla="*/ 4102386 h 4311738"/>
                <a:gd name="connsiteX5" fmla="*/ 3595773 w 5308830"/>
                <a:gd name="connsiteY5" fmla="*/ 0 h 4311738"/>
                <a:gd name="connsiteX6" fmla="*/ 5271266 w 5308830"/>
                <a:gd name="connsiteY6" fmla="*/ 516192 h 4311738"/>
                <a:gd name="connsiteX7" fmla="*/ 5308830 w 5308830"/>
                <a:gd name="connsiteY7" fmla="*/ 546905 h 4311738"/>
                <a:gd name="connsiteX8" fmla="*/ 5308830 w 5308830"/>
                <a:gd name="connsiteY8" fmla="*/ 1314056 h 4311738"/>
                <a:gd name="connsiteX9" fmla="*/ 5241798 w 5308830"/>
                <a:gd name="connsiteY9" fmla="*/ 1229961 h 4311738"/>
                <a:gd name="connsiteX10" fmla="*/ 4547599 w 5308830"/>
                <a:gd name="connsiteY10" fmla="*/ 723841 h 4311738"/>
                <a:gd name="connsiteX11" fmla="*/ 3595773 w 5308830"/>
                <a:gd name="connsiteY11" fmla="*/ 536258 h 4311738"/>
                <a:gd name="connsiteX12" fmla="*/ 2484874 w 5308830"/>
                <a:gd name="connsiteY12" fmla="*/ 738106 h 4311738"/>
                <a:gd name="connsiteX13" fmla="*/ 1497964 w 5308830"/>
                <a:gd name="connsiteY13" fmla="*/ 1292596 h 4311738"/>
                <a:gd name="connsiteX14" fmla="*/ 815348 w 5308830"/>
                <a:gd name="connsiteY14" fmla="*/ 2092157 h 4311738"/>
                <a:gd name="connsiteX15" fmla="*/ 567825 w 5308830"/>
                <a:gd name="connsiteY15" fmla="*/ 3022671 h 4311738"/>
                <a:gd name="connsiteX16" fmla="*/ 977486 w 5308830"/>
                <a:gd name="connsiteY16" fmla="*/ 3886690 h 4311738"/>
                <a:gd name="connsiteX17" fmla="*/ 1183907 w 5308830"/>
                <a:gd name="connsiteY17" fmla="*/ 4160932 h 4311738"/>
                <a:gd name="connsiteX18" fmla="*/ 1285607 w 5308830"/>
                <a:gd name="connsiteY18" fmla="*/ 4296799 h 4311738"/>
                <a:gd name="connsiteX19" fmla="*/ 1297817 w 5308830"/>
                <a:gd name="connsiteY19" fmla="*/ 4311738 h 4311738"/>
                <a:gd name="connsiteX20" fmla="*/ 602176 w 5308830"/>
                <a:gd name="connsiteY20" fmla="*/ 4311738 h 4311738"/>
                <a:gd name="connsiteX21" fmla="*/ 583893 w 5308830"/>
                <a:gd name="connsiteY21" fmla="*/ 4287205 h 4311738"/>
                <a:gd name="connsiteX22" fmla="*/ 0 w 5308830"/>
                <a:gd name="connsiteY22" fmla="*/ 3022564 h 4311738"/>
                <a:gd name="connsiteX23" fmla="*/ 3595773 w 5308830"/>
                <a:gd name="connsiteY23" fmla="*/ 0 h 4311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08830" h="4311738">
                  <a:moveTo>
                    <a:pt x="5308830" y="4026353"/>
                  </a:moveTo>
                  <a:lnTo>
                    <a:pt x="5308830" y="4311738"/>
                  </a:lnTo>
                  <a:lnTo>
                    <a:pt x="4948051" y="4311738"/>
                  </a:lnTo>
                  <a:lnTo>
                    <a:pt x="5002803" y="4271506"/>
                  </a:lnTo>
                  <a:cubicBezTo>
                    <a:pt x="5078400" y="4214990"/>
                    <a:pt x="5151610" y="4158780"/>
                    <a:pt x="5221147" y="4102386"/>
                  </a:cubicBezTo>
                  <a:close/>
                  <a:moveTo>
                    <a:pt x="3595773" y="0"/>
                  </a:moveTo>
                  <a:cubicBezTo>
                    <a:pt x="4261231" y="0"/>
                    <a:pt x="4825666" y="190293"/>
                    <a:pt x="5271266" y="516192"/>
                  </a:cubicBezTo>
                  <a:lnTo>
                    <a:pt x="5308830" y="546905"/>
                  </a:lnTo>
                  <a:lnTo>
                    <a:pt x="5308830" y="1314056"/>
                  </a:lnTo>
                  <a:lnTo>
                    <a:pt x="5241798" y="1229961"/>
                  </a:lnTo>
                  <a:cubicBezTo>
                    <a:pt x="5047072" y="1010846"/>
                    <a:pt x="4813516" y="840530"/>
                    <a:pt x="4547599" y="723841"/>
                  </a:cubicBezTo>
                  <a:cubicBezTo>
                    <a:pt x="4263856" y="599429"/>
                    <a:pt x="3943667" y="536258"/>
                    <a:pt x="3595773" y="536258"/>
                  </a:cubicBezTo>
                  <a:cubicBezTo>
                    <a:pt x="3226761" y="536258"/>
                    <a:pt x="2852980" y="604041"/>
                    <a:pt x="2484874" y="738106"/>
                  </a:cubicBezTo>
                  <a:cubicBezTo>
                    <a:pt x="2126422" y="868309"/>
                    <a:pt x="1785227" y="1060075"/>
                    <a:pt x="1497964" y="1292596"/>
                  </a:cubicBezTo>
                  <a:cubicBezTo>
                    <a:pt x="1205707" y="1529085"/>
                    <a:pt x="976010" y="1798180"/>
                    <a:pt x="815348" y="2092157"/>
                  </a:cubicBezTo>
                  <a:cubicBezTo>
                    <a:pt x="651166" y="2392675"/>
                    <a:pt x="567825" y="2705743"/>
                    <a:pt x="567825" y="3022671"/>
                  </a:cubicBezTo>
                  <a:cubicBezTo>
                    <a:pt x="567825" y="3341852"/>
                    <a:pt x="700784" y="3528255"/>
                    <a:pt x="977486" y="3886690"/>
                  </a:cubicBezTo>
                  <a:cubicBezTo>
                    <a:pt x="1044249" y="3973134"/>
                    <a:pt x="1113283" y="4062582"/>
                    <a:pt x="1183907" y="4160932"/>
                  </a:cubicBezTo>
                  <a:cubicBezTo>
                    <a:pt x="1217636" y="4207895"/>
                    <a:pt x="1251520" y="4253175"/>
                    <a:pt x="1285607" y="4296799"/>
                  </a:cubicBezTo>
                  <a:lnTo>
                    <a:pt x="1297817" y="4311738"/>
                  </a:lnTo>
                  <a:lnTo>
                    <a:pt x="602176" y="4311738"/>
                  </a:lnTo>
                  <a:lnTo>
                    <a:pt x="583893" y="4287205"/>
                  </a:lnTo>
                  <a:cubicBezTo>
                    <a:pt x="281395" y="3892133"/>
                    <a:pt x="0" y="3570338"/>
                    <a:pt x="0" y="3022564"/>
                  </a:cubicBezTo>
                  <a:cubicBezTo>
                    <a:pt x="0" y="1353193"/>
                    <a:pt x="1810660" y="0"/>
                    <a:pt x="3595773"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7E6B45AB-7CCC-4949-9DC2-116644B5F6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73412" y="2537732"/>
              <a:ext cx="5308830" cy="4311738"/>
            </a:xfrm>
            <a:custGeom>
              <a:avLst/>
              <a:gdLst>
                <a:gd name="connsiteX0" fmla="*/ 5308830 w 5308830"/>
                <a:gd name="connsiteY0" fmla="*/ 3880900 h 4311738"/>
                <a:gd name="connsiteX1" fmla="*/ 5308830 w 5308830"/>
                <a:gd name="connsiteY1" fmla="*/ 4311738 h 4311738"/>
                <a:gd name="connsiteX2" fmla="*/ 4763109 w 5308830"/>
                <a:gd name="connsiteY2" fmla="*/ 4311738 h 4311738"/>
                <a:gd name="connsiteX3" fmla="*/ 4929066 w 5308830"/>
                <a:gd name="connsiteY3" fmla="*/ 4189789 h 4311738"/>
                <a:gd name="connsiteX4" fmla="*/ 5142959 w 5308830"/>
                <a:gd name="connsiteY4" fmla="*/ 4024320 h 4311738"/>
                <a:gd name="connsiteX5" fmla="*/ 3595773 w 5308830"/>
                <a:gd name="connsiteY5" fmla="*/ 0 h 4311738"/>
                <a:gd name="connsiteX6" fmla="*/ 5271266 w 5308830"/>
                <a:gd name="connsiteY6" fmla="*/ 516192 h 4311738"/>
                <a:gd name="connsiteX7" fmla="*/ 5308830 w 5308830"/>
                <a:gd name="connsiteY7" fmla="*/ 546905 h 4311738"/>
                <a:gd name="connsiteX8" fmla="*/ 5308830 w 5308830"/>
                <a:gd name="connsiteY8" fmla="*/ 1498438 h 4311738"/>
                <a:gd name="connsiteX9" fmla="*/ 5289422 w 5308830"/>
                <a:gd name="connsiteY9" fmla="*/ 1468062 h 4311738"/>
                <a:gd name="connsiteX10" fmla="*/ 5154710 w 5308830"/>
                <a:gd name="connsiteY10" fmla="*/ 1298924 h 4311738"/>
                <a:gd name="connsiteX11" fmla="*/ 4499685 w 5308830"/>
                <a:gd name="connsiteY11" fmla="*/ 821118 h 4311738"/>
                <a:gd name="connsiteX12" fmla="*/ 3595773 w 5308830"/>
                <a:gd name="connsiteY12" fmla="*/ 643510 h 4311738"/>
                <a:gd name="connsiteX13" fmla="*/ 2525523 w 5308830"/>
                <a:gd name="connsiteY13" fmla="*/ 838172 h 4311738"/>
                <a:gd name="connsiteX14" fmla="*/ 1571767 w 5308830"/>
                <a:gd name="connsiteY14" fmla="*/ 1374000 h 4311738"/>
                <a:gd name="connsiteX15" fmla="*/ 916173 w 5308830"/>
                <a:gd name="connsiteY15" fmla="*/ 2141277 h 4311738"/>
                <a:gd name="connsiteX16" fmla="*/ 681254 w 5308830"/>
                <a:gd name="connsiteY16" fmla="*/ 3022671 h 4311738"/>
                <a:gd name="connsiteX17" fmla="*/ 1069115 w 5308830"/>
                <a:gd name="connsiteY17" fmla="*/ 3823519 h 4311738"/>
                <a:gd name="connsiteX18" fmla="*/ 1277807 w 5308830"/>
                <a:gd name="connsiteY18" fmla="*/ 4100764 h 4311738"/>
                <a:gd name="connsiteX19" fmla="*/ 1373308 w 5308830"/>
                <a:gd name="connsiteY19" fmla="*/ 4228488 h 4311738"/>
                <a:gd name="connsiteX20" fmla="*/ 1441062 w 5308830"/>
                <a:gd name="connsiteY20" fmla="*/ 4311738 h 4311738"/>
                <a:gd name="connsiteX21" fmla="*/ 602176 w 5308830"/>
                <a:gd name="connsiteY21" fmla="*/ 4311738 h 4311738"/>
                <a:gd name="connsiteX22" fmla="*/ 583893 w 5308830"/>
                <a:gd name="connsiteY22" fmla="*/ 4287205 h 4311738"/>
                <a:gd name="connsiteX23" fmla="*/ 0 w 5308830"/>
                <a:gd name="connsiteY23" fmla="*/ 3022564 h 4311738"/>
                <a:gd name="connsiteX24" fmla="*/ 3595773 w 5308830"/>
                <a:gd name="connsiteY24" fmla="*/ 0 h 4311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308830" h="4311738">
                  <a:moveTo>
                    <a:pt x="5308830" y="3880900"/>
                  </a:moveTo>
                  <a:lnTo>
                    <a:pt x="5308830" y="4311738"/>
                  </a:lnTo>
                  <a:lnTo>
                    <a:pt x="4763109" y="4311738"/>
                  </a:lnTo>
                  <a:lnTo>
                    <a:pt x="4929066" y="4189789"/>
                  </a:lnTo>
                  <a:cubicBezTo>
                    <a:pt x="5003230" y="4134367"/>
                    <a:pt x="5074975" y="4079340"/>
                    <a:pt x="5142959" y="4024320"/>
                  </a:cubicBezTo>
                  <a:close/>
                  <a:moveTo>
                    <a:pt x="3595773" y="0"/>
                  </a:moveTo>
                  <a:cubicBezTo>
                    <a:pt x="4261231" y="0"/>
                    <a:pt x="4825666" y="190293"/>
                    <a:pt x="5271266" y="516192"/>
                  </a:cubicBezTo>
                  <a:lnTo>
                    <a:pt x="5308830" y="546905"/>
                  </a:lnTo>
                  <a:lnTo>
                    <a:pt x="5308830" y="1498438"/>
                  </a:lnTo>
                  <a:lnTo>
                    <a:pt x="5289422" y="1468062"/>
                  </a:lnTo>
                  <a:cubicBezTo>
                    <a:pt x="5247242" y="1408963"/>
                    <a:pt x="5202313" y="1352510"/>
                    <a:pt x="5154710" y="1298924"/>
                  </a:cubicBezTo>
                  <a:cubicBezTo>
                    <a:pt x="4970772" y="1091928"/>
                    <a:pt x="4750500" y="931159"/>
                    <a:pt x="4499685" y="821118"/>
                  </a:cubicBezTo>
                  <a:cubicBezTo>
                    <a:pt x="4231156" y="703248"/>
                    <a:pt x="3926977" y="643510"/>
                    <a:pt x="3595773" y="643510"/>
                  </a:cubicBezTo>
                  <a:cubicBezTo>
                    <a:pt x="3245836" y="643510"/>
                    <a:pt x="2875688" y="710757"/>
                    <a:pt x="2525523" y="838172"/>
                  </a:cubicBezTo>
                  <a:cubicBezTo>
                    <a:pt x="2179105" y="964084"/>
                    <a:pt x="1849265" y="1149415"/>
                    <a:pt x="1571767" y="1374000"/>
                  </a:cubicBezTo>
                  <a:cubicBezTo>
                    <a:pt x="1294611" y="1598264"/>
                    <a:pt x="1067980" y="1863603"/>
                    <a:pt x="916173" y="2141277"/>
                  </a:cubicBezTo>
                  <a:cubicBezTo>
                    <a:pt x="760280" y="2426459"/>
                    <a:pt x="681254" y="2723010"/>
                    <a:pt x="681254" y="3022671"/>
                  </a:cubicBezTo>
                  <a:cubicBezTo>
                    <a:pt x="681254" y="3309032"/>
                    <a:pt x="800134" y="3475166"/>
                    <a:pt x="1069115" y="3823519"/>
                  </a:cubicBezTo>
                  <a:cubicBezTo>
                    <a:pt x="1136445" y="3910714"/>
                    <a:pt x="1206047" y="4000912"/>
                    <a:pt x="1277807" y="4100764"/>
                  </a:cubicBezTo>
                  <a:cubicBezTo>
                    <a:pt x="1309528" y="4144925"/>
                    <a:pt x="1341351" y="4187490"/>
                    <a:pt x="1373308" y="4228488"/>
                  </a:cubicBezTo>
                  <a:lnTo>
                    <a:pt x="1441062" y="4311738"/>
                  </a:lnTo>
                  <a:lnTo>
                    <a:pt x="602176" y="4311738"/>
                  </a:lnTo>
                  <a:lnTo>
                    <a:pt x="583893" y="4287205"/>
                  </a:lnTo>
                  <a:cubicBezTo>
                    <a:pt x="281395" y="3892133"/>
                    <a:pt x="0" y="3570338"/>
                    <a:pt x="0" y="3022564"/>
                  </a:cubicBezTo>
                  <a:cubicBezTo>
                    <a:pt x="0" y="1353193"/>
                    <a:pt x="1810660" y="0"/>
                    <a:pt x="3595773"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3" name="Group 42">
            <a:extLst>
              <a:ext uri="{FF2B5EF4-FFF2-40B4-BE49-F238E27FC236}">
                <a16:creationId xmlns:a16="http://schemas.microsoft.com/office/drawing/2014/main" id="{61D22245-3D67-419C-A6B5-DD0EB0D839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23758" y="0"/>
            <a:ext cx="5081407" cy="3133064"/>
            <a:chOff x="5907711" y="0"/>
            <a:chExt cx="5081407" cy="3133064"/>
          </a:xfrm>
          <a:solidFill>
            <a:schemeClr val="accent5">
              <a:alpha val="5000"/>
            </a:schemeClr>
          </a:solidFill>
        </p:grpSpPr>
        <p:sp>
          <p:nvSpPr>
            <p:cNvPr id="44" name="Freeform: Shape 43">
              <a:extLst>
                <a:ext uri="{FF2B5EF4-FFF2-40B4-BE49-F238E27FC236}">
                  <a16:creationId xmlns:a16="http://schemas.microsoft.com/office/drawing/2014/main" id="{E3A64720-9AA0-4796-8E62-15672228CF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9200" y="0"/>
              <a:ext cx="5069918" cy="3111852"/>
            </a:xfrm>
            <a:custGeom>
              <a:avLst/>
              <a:gdLst>
                <a:gd name="connsiteX0" fmla="*/ 145909 w 5069918"/>
                <a:gd name="connsiteY0" fmla="*/ 0 h 3111852"/>
                <a:gd name="connsiteX1" fmla="*/ 205279 w 5069918"/>
                <a:gd name="connsiteY1" fmla="*/ 0 h 3111852"/>
                <a:gd name="connsiteX2" fmla="*/ 202868 w 5069918"/>
                <a:gd name="connsiteY2" fmla="*/ 5043 h 3111852"/>
                <a:gd name="connsiteX3" fmla="*/ 191273 w 5069918"/>
                <a:gd name="connsiteY3" fmla="*/ 30818 h 3111852"/>
                <a:gd name="connsiteX4" fmla="*/ 169129 w 5069918"/>
                <a:gd name="connsiteY4" fmla="*/ 82781 h 3111852"/>
                <a:gd name="connsiteX5" fmla="*/ 148381 w 5069918"/>
                <a:gd name="connsiteY5" fmla="*/ 135320 h 3111852"/>
                <a:gd name="connsiteX6" fmla="*/ 80903 w 5069918"/>
                <a:gd name="connsiteY6" fmla="*/ 350499 h 3111852"/>
                <a:gd name="connsiteX7" fmla="*/ 26154 w 5069918"/>
                <a:gd name="connsiteY7" fmla="*/ 796339 h 3111852"/>
                <a:gd name="connsiteX8" fmla="*/ 49170 w 5069918"/>
                <a:gd name="connsiteY8" fmla="*/ 1018931 h 3111852"/>
                <a:gd name="connsiteX9" fmla="*/ 119437 w 5069918"/>
                <a:gd name="connsiteY9" fmla="*/ 1231804 h 3111852"/>
                <a:gd name="connsiteX10" fmla="*/ 143672 w 5069918"/>
                <a:gd name="connsiteY10" fmla="*/ 1282696 h 3111852"/>
                <a:gd name="connsiteX11" fmla="*/ 170611 w 5069918"/>
                <a:gd name="connsiteY11" fmla="*/ 1332436 h 3111852"/>
                <a:gd name="connsiteX12" fmla="*/ 230330 w 5069918"/>
                <a:gd name="connsiteY12" fmla="*/ 1428867 h 3111852"/>
                <a:gd name="connsiteX13" fmla="*/ 296237 w 5069918"/>
                <a:gd name="connsiteY13" fmla="*/ 1522004 h 3111852"/>
                <a:gd name="connsiteX14" fmla="*/ 366853 w 5069918"/>
                <a:gd name="connsiteY14" fmla="*/ 1612506 h 3111852"/>
                <a:gd name="connsiteX15" fmla="*/ 513838 w 5069918"/>
                <a:gd name="connsiteY15" fmla="*/ 1791535 h 3111852"/>
                <a:gd name="connsiteX16" fmla="*/ 587330 w 5069918"/>
                <a:gd name="connsiteY16" fmla="*/ 1882283 h 3111852"/>
                <a:gd name="connsiteX17" fmla="*/ 658817 w 5069918"/>
                <a:gd name="connsiteY17" fmla="*/ 1974186 h 3111852"/>
                <a:gd name="connsiteX18" fmla="*/ 730305 w 5069918"/>
                <a:gd name="connsiteY18" fmla="*/ 2062959 h 3111852"/>
                <a:gd name="connsiteX19" fmla="*/ 805018 w 5069918"/>
                <a:gd name="connsiteY19" fmla="*/ 2148685 h 3111852"/>
                <a:gd name="connsiteX20" fmla="*/ 963424 w 5069918"/>
                <a:gd name="connsiteY20" fmla="*/ 2310337 h 3111852"/>
                <a:gd name="connsiteX21" fmla="*/ 1319204 w 5069918"/>
                <a:gd name="connsiteY21" fmla="*/ 2580196 h 3111852"/>
                <a:gd name="connsiteX22" fmla="*/ 1515882 w 5069918"/>
                <a:gd name="connsiteY22" fmla="*/ 2681651 h 3111852"/>
                <a:gd name="connsiteX23" fmla="*/ 1723456 w 5069918"/>
                <a:gd name="connsiteY23" fmla="*/ 2758319 h 3111852"/>
                <a:gd name="connsiteX24" fmla="*/ 1939662 w 5069918"/>
                <a:gd name="connsiteY24" fmla="*/ 2811269 h 3111852"/>
                <a:gd name="connsiteX25" fmla="*/ 2162581 w 5069918"/>
                <a:gd name="connsiteY25" fmla="*/ 2840916 h 3111852"/>
                <a:gd name="connsiteX26" fmla="*/ 2389597 w 5069918"/>
                <a:gd name="connsiteY26" fmla="*/ 2850221 h 3111852"/>
                <a:gd name="connsiteX27" fmla="*/ 2446002 w 5069918"/>
                <a:gd name="connsiteY27" fmla="*/ 2849808 h 3111852"/>
                <a:gd name="connsiteX28" fmla="*/ 2473638 w 5069918"/>
                <a:gd name="connsiteY28" fmla="*/ 2849151 h 3111852"/>
                <a:gd name="connsiteX29" fmla="*/ 2501187 w 5069918"/>
                <a:gd name="connsiteY29" fmla="*/ 2847832 h 3111852"/>
                <a:gd name="connsiteX30" fmla="*/ 2610685 w 5069918"/>
                <a:gd name="connsiteY30" fmla="*/ 2838774 h 3111852"/>
                <a:gd name="connsiteX31" fmla="*/ 3033071 w 5069918"/>
                <a:gd name="connsiteY31" fmla="*/ 2730979 h 3111852"/>
                <a:gd name="connsiteX32" fmla="*/ 3232974 w 5069918"/>
                <a:gd name="connsiteY32" fmla="*/ 2637430 h 3111852"/>
                <a:gd name="connsiteX33" fmla="*/ 3425990 w 5069918"/>
                <a:gd name="connsiteY33" fmla="*/ 2523622 h 3111852"/>
                <a:gd name="connsiteX34" fmla="*/ 3613601 w 5069918"/>
                <a:gd name="connsiteY34" fmla="*/ 2394827 h 3111852"/>
                <a:gd name="connsiteX35" fmla="*/ 3706185 w 5069918"/>
                <a:gd name="connsiteY35" fmla="*/ 2326642 h 3111852"/>
                <a:gd name="connsiteX36" fmla="*/ 3799729 w 5069918"/>
                <a:gd name="connsiteY36" fmla="*/ 2255904 h 3111852"/>
                <a:gd name="connsiteX37" fmla="*/ 4175561 w 5069918"/>
                <a:gd name="connsiteY37" fmla="*/ 1976821 h 3111852"/>
                <a:gd name="connsiteX38" fmla="*/ 4517132 w 5069918"/>
                <a:gd name="connsiteY38" fmla="*/ 1683080 h 3111852"/>
                <a:gd name="connsiteX39" fmla="*/ 4659758 w 5069918"/>
                <a:gd name="connsiteY39" fmla="*/ 1519452 h 3111852"/>
                <a:gd name="connsiteX40" fmla="*/ 4773178 w 5069918"/>
                <a:gd name="connsiteY40" fmla="*/ 1340423 h 3111852"/>
                <a:gd name="connsiteX41" fmla="*/ 4892092 w 5069918"/>
                <a:gd name="connsiteY41" fmla="*/ 938311 h 3111852"/>
                <a:gd name="connsiteX42" fmla="*/ 4898804 w 5069918"/>
                <a:gd name="connsiteY42" fmla="*/ 831503 h 3111852"/>
                <a:gd name="connsiteX43" fmla="*/ 4899153 w 5069918"/>
                <a:gd name="connsiteY43" fmla="*/ 776988 h 3111852"/>
                <a:gd name="connsiteX44" fmla="*/ 4898456 w 5069918"/>
                <a:gd name="connsiteY44" fmla="*/ 721484 h 3111852"/>
                <a:gd name="connsiteX45" fmla="*/ 4886774 w 5069918"/>
                <a:gd name="connsiteY45" fmla="*/ 499635 h 3111852"/>
                <a:gd name="connsiteX46" fmla="*/ 4815896 w 5069918"/>
                <a:gd name="connsiteY46" fmla="*/ 59970 h 3111852"/>
                <a:gd name="connsiteX47" fmla="*/ 4798654 w 5069918"/>
                <a:gd name="connsiteY47" fmla="*/ 0 h 3111852"/>
                <a:gd name="connsiteX48" fmla="*/ 4909441 w 5069918"/>
                <a:gd name="connsiteY48" fmla="*/ 0 h 3111852"/>
                <a:gd name="connsiteX49" fmla="*/ 4921297 w 5069918"/>
                <a:gd name="connsiteY49" fmla="*/ 34112 h 3111852"/>
                <a:gd name="connsiteX50" fmla="*/ 5027482 w 5069918"/>
                <a:gd name="connsiteY50" fmla="*/ 483740 h 3111852"/>
                <a:gd name="connsiteX51" fmla="*/ 5058082 w 5069918"/>
                <a:gd name="connsiteY51" fmla="*/ 712837 h 3111852"/>
                <a:gd name="connsiteX52" fmla="*/ 5063486 w 5069918"/>
                <a:gd name="connsiteY52" fmla="*/ 770400 h 3111852"/>
                <a:gd name="connsiteX53" fmla="*/ 5067846 w 5069918"/>
                <a:gd name="connsiteY53" fmla="*/ 829033 h 3111852"/>
                <a:gd name="connsiteX54" fmla="*/ 5069414 w 5069918"/>
                <a:gd name="connsiteY54" fmla="*/ 948521 h 3111852"/>
                <a:gd name="connsiteX55" fmla="*/ 5040732 w 5069918"/>
                <a:gd name="connsiteY55" fmla="*/ 1188571 h 3111852"/>
                <a:gd name="connsiteX56" fmla="*/ 4964102 w 5069918"/>
                <a:gd name="connsiteY56" fmla="*/ 1421620 h 3111852"/>
                <a:gd name="connsiteX57" fmla="*/ 4689486 w 5069918"/>
                <a:gd name="connsiteY57" fmla="*/ 1828757 h 3111852"/>
                <a:gd name="connsiteX58" fmla="*/ 4333792 w 5069918"/>
                <a:gd name="connsiteY58" fmla="*/ 2155355 h 3111852"/>
                <a:gd name="connsiteX59" fmla="*/ 3965196 w 5069918"/>
                <a:gd name="connsiteY59" fmla="*/ 2446790 h 3111852"/>
                <a:gd name="connsiteX60" fmla="*/ 3873745 w 5069918"/>
                <a:gd name="connsiteY60" fmla="*/ 2519916 h 3111852"/>
                <a:gd name="connsiteX61" fmla="*/ 3779416 w 5069918"/>
                <a:gd name="connsiteY61" fmla="*/ 2593454 h 3111852"/>
                <a:gd name="connsiteX62" fmla="*/ 3582739 w 5069918"/>
                <a:gd name="connsiteY62" fmla="*/ 2735343 h 3111852"/>
                <a:gd name="connsiteX63" fmla="*/ 3371851 w 5069918"/>
                <a:gd name="connsiteY63" fmla="*/ 2865126 h 3111852"/>
                <a:gd name="connsiteX64" fmla="*/ 3143614 w 5069918"/>
                <a:gd name="connsiteY64" fmla="*/ 2974568 h 3111852"/>
                <a:gd name="connsiteX65" fmla="*/ 2643552 w 5069918"/>
                <a:gd name="connsiteY65" fmla="*/ 3101304 h 3111852"/>
                <a:gd name="connsiteX66" fmla="*/ 2514264 w 5069918"/>
                <a:gd name="connsiteY66" fmla="*/ 3110445 h 3111852"/>
                <a:gd name="connsiteX67" fmla="*/ 2481920 w 5069918"/>
                <a:gd name="connsiteY67" fmla="*/ 3111598 h 3111852"/>
                <a:gd name="connsiteX68" fmla="*/ 2449664 w 5069918"/>
                <a:gd name="connsiteY68" fmla="*/ 3111763 h 3111852"/>
                <a:gd name="connsiteX69" fmla="*/ 2386284 w 5069918"/>
                <a:gd name="connsiteY69" fmla="*/ 3111022 h 3111852"/>
                <a:gd name="connsiteX70" fmla="*/ 2260658 w 5069918"/>
                <a:gd name="connsiteY70" fmla="*/ 3106080 h 3111852"/>
                <a:gd name="connsiteX71" fmla="*/ 2134945 w 5069918"/>
                <a:gd name="connsiteY71" fmla="*/ 3094716 h 3111852"/>
                <a:gd name="connsiteX72" fmla="*/ 1884564 w 5069918"/>
                <a:gd name="connsiteY72" fmla="*/ 3054200 h 3111852"/>
                <a:gd name="connsiteX73" fmla="*/ 1639764 w 5069918"/>
                <a:gd name="connsiteY73" fmla="*/ 2984286 h 3111852"/>
                <a:gd name="connsiteX74" fmla="*/ 1407081 w 5069918"/>
                <a:gd name="connsiteY74" fmla="*/ 2882913 h 3111852"/>
                <a:gd name="connsiteX75" fmla="*/ 1193491 w 5069918"/>
                <a:gd name="connsiteY75" fmla="*/ 2750989 h 3111852"/>
                <a:gd name="connsiteX76" fmla="*/ 836141 w 5069918"/>
                <a:gd name="connsiteY76" fmla="*/ 2418627 h 3111852"/>
                <a:gd name="connsiteX77" fmla="*/ 690812 w 5069918"/>
                <a:gd name="connsiteY77" fmla="*/ 2230210 h 3111852"/>
                <a:gd name="connsiteX78" fmla="*/ 562397 w 5069918"/>
                <a:gd name="connsiteY78" fmla="*/ 2033725 h 3111852"/>
                <a:gd name="connsiteX79" fmla="*/ 502504 w 5069918"/>
                <a:gd name="connsiteY79" fmla="*/ 1936223 h 3111852"/>
                <a:gd name="connsiteX80" fmla="*/ 440258 w 5069918"/>
                <a:gd name="connsiteY80" fmla="*/ 1840368 h 3111852"/>
                <a:gd name="connsiteX81" fmla="*/ 310360 w 5069918"/>
                <a:gd name="connsiteY81" fmla="*/ 1649481 h 3111852"/>
                <a:gd name="connsiteX82" fmla="*/ 246806 w 5069918"/>
                <a:gd name="connsiteY82" fmla="*/ 1552391 h 3111852"/>
                <a:gd name="connsiteX83" fmla="*/ 186303 w 5069918"/>
                <a:gd name="connsiteY83" fmla="*/ 1453160 h 3111852"/>
                <a:gd name="connsiteX84" fmla="*/ 84390 w 5069918"/>
                <a:gd name="connsiteY84" fmla="*/ 1244980 h 3111852"/>
                <a:gd name="connsiteX85" fmla="*/ 20139 w 5069918"/>
                <a:gd name="connsiteY85" fmla="*/ 1024037 h 3111852"/>
                <a:gd name="connsiteX86" fmla="*/ 0 w 5069918"/>
                <a:gd name="connsiteY86" fmla="*/ 796339 h 3111852"/>
                <a:gd name="connsiteX87" fmla="*/ 102773 w 5069918"/>
                <a:gd name="connsiteY87" fmla="*/ 121376 h 3111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069918" h="3111852">
                  <a:moveTo>
                    <a:pt x="145909" y="0"/>
                  </a:moveTo>
                  <a:lnTo>
                    <a:pt x="205279" y="0"/>
                  </a:lnTo>
                  <a:lnTo>
                    <a:pt x="202868" y="5043"/>
                  </a:lnTo>
                  <a:lnTo>
                    <a:pt x="191273" y="30818"/>
                  </a:lnTo>
                  <a:cubicBezTo>
                    <a:pt x="183688" y="48029"/>
                    <a:pt x="176016" y="65240"/>
                    <a:pt x="169129" y="82781"/>
                  </a:cubicBezTo>
                  <a:cubicBezTo>
                    <a:pt x="162242" y="100321"/>
                    <a:pt x="154658" y="117615"/>
                    <a:pt x="148381" y="135320"/>
                  </a:cubicBezTo>
                  <a:cubicBezTo>
                    <a:pt x="121529" y="205646"/>
                    <a:pt x="98775" y="277455"/>
                    <a:pt x="80903" y="350499"/>
                  </a:cubicBezTo>
                  <a:cubicBezTo>
                    <a:pt x="44636" y="496258"/>
                    <a:pt x="26067" y="646299"/>
                    <a:pt x="26154" y="796339"/>
                  </a:cubicBezTo>
                  <a:cubicBezTo>
                    <a:pt x="26590" y="871114"/>
                    <a:pt x="34001" y="945722"/>
                    <a:pt x="49170" y="1018931"/>
                  </a:cubicBezTo>
                  <a:cubicBezTo>
                    <a:pt x="65124" y="1091975"/>
                    <a:pt x="88226" y="1163454"/>
                    <a:pt x="119437" y="1231804"/>
                  </a:cubicBezTo>
                  <a:cubicBezTo>
                    <a:pt x="126847" y="1249016"/>
                    <a:pt x="135478" y="1265815"/>
                    <a:pt x="143672" y="1282696"/>
                  </a:cubicBezTo>
                  <a:cubicBezTo>
                    <a:pt x="152565" y="1299331"/>
                    <a:pt x="161021" y="1316130"/>
                    <a:pt x="170611" y="1332436"/>
                  </a:cubicBezTo>
                  <a:cubicBezTo>
                    <a:pt x="188919" y="1365375"/>
                    <a:pt x="209319" y="1397327"/>
                    <a:pt x="230330" y="1428867"/>
                  </a:cubicBezTo>
                  <a:cubicBezTo>
                    <a:pt x="251253" y="1460489"/>
                    <a:pt x="273658" y="1491288"/>
                    <a:pt x="296237" y="1522004"/>
                  </a:cubicBezTo>
                  <a:cubicBezTo>
                    <a:pt x="319165" y="1552474"/>
                    <a:pt x="342966" y="1582531"/>
                    <a:pt x="366853" y="1612506"/>
                  </a:cubicBezTo>
                  <a:cubicBezTo>
                    <a:pt x="414714" y="1672540"/>
                    <a:pt x="464756" y="1731337"/>
                    <a:pt x="513838" y="1791535"/>
                  </a:cubicBezTo>
                  <a:cubicBezTo>
                    <a:pt x="538509" y="1821510"/>
                    <a:pt x="563094" y="1851732"/>
                    <a:pt x="587330" y="1882283"/>
                  </a:cubicBezTo>
                  <a:cubicBezTo>
                    <a:pt x="611479" y="1912588"/>
                    <a:pt x="635453" y="1944787"/>
                    <a:pt x="658817" y="1974186"/>
                  </a:cubicBezTo>
                  <a:cubicBezTo>
                    <a:pt x="682008" y="2004326"/>
                    <a:pt x="706330" y="2033560"/>
                    <a:pt x="730305" y="2062959"/>
                  </a:cubicBezTo>
                  <a:cubicBezTo>
                    <a:pt x="754977" y="2091864"/>
                    <a:pt x="779474" y="2120768"/>
                    <a:pt x="805018" y="2148685"/>
                  </a:cubicBezTo>
                  <a:cubicBezTo>
                    <a:pt x="855757" y="2204847"/>
                    <a:pt x="908500" y="2258951"/>
                    <a:pt x="963424" y="2310337"/>
                  </a:cubicBezTo>
                  <a:cubicBezTo>
                    <a:pt x="1073444" y="2412862"/>
                    <a:pt x="1192183" y="2504353"/>
                    <a:pt x="1319204" y="2580196"/>
                  </a:cubicBezTo>
                  <a:cubicBezTo>
                    <a:pt x="1382846" y="2617913"/>
                    <a:pt x="1448143" y="2652500"/>
                    <a:pt x="1515882" y="2681651"/>
                  </a:cubicBezTo>
                  <a:cubicBezTo>
                    <a:pt x="1583184" y="2711626"/>
                    <a:pt x="1652666" y="2736908"/>
                    <a:pt x="1723456" y="2758319"/>
                  </a:cubicBezTo>
                  <a:cubicBezTo>
                    <a:pt x="1794246" y="2779812"/>
                    <a:pt x="1866431" y="2797188"/>
                    <a:pt x="1939662" y="2811269"/>
                  </a:cubicBezTo>
                  <a:cubicBezTo>
                    <a:pt x="2012981" y="2825104"/>
                    <a:pt x="2087519" y="2834574"/>
                    <a:pt x="2162581" y="2840916"/>
                  </a:cubicBezTo>
                  <a:cubicBezTo>
                    <a:pt x="2237643" y="2847338"/>
                    <a:pt x="2313489" y="2850139"/>
                    <a:pt x="2389597" y="2850221"/>
                  </a:cubicBezTo>
                  <a:cubicBezTo>
                    <a:pt x="2408602" y="2850221"/>
                    <a:pt x="2427869" y="2850550"/>
                    <a:pt x="2446002" y="2849808"/>
                  </a:cubicBezTo>
                  <a:lnTo>
                    <a:pt x="2473638" y="2849151"/>
                  </a:lnTo>
                  <a:lnTo>
                    <a:pt x="2501187" y="2847832"/>
                  </a:lnTo>
                  <a:cubicBezTo>
                    <a:pt x="2537890" y="2846268"/>
                    <a:pt x="2574418" y="2842809"/>
                    <a:pt x="2610685" y="2838774"/>
                  </a:cubicBezTo>
                  <a:cubicBezTo>
                    <a:pt x="2755926" y="2821975"/>
                    <a:pt x="2897244" y="2785164"/>
                    <a:pt x="3033071" y="2730979"/>
                  </a:cubicBezTo>
                  <a:cubicBezTo>
                    <a:pt x="3101158" y="2704132"/>
                    <a:pt x="3167589" y="2672263"/>
                    <a:pt x="3232974" y="2637430"/>
                  </a:cubicBezTo>
                  <a:cubicBezTo>
                    <a:pt x="3298446" y="2602760"/>
                    <a:pt x="3362697" y="2564303"/>
                    <a:pt x="3425990" y="2523622"/>
                  </a:cubicBezTo>
                  <a:cubicBezTo>
                    <a:pt x="3489282" y="2482859"/>
                    <a:pt x="3551529" y="2439461"/>
                    <a:pt x="3613601" y="2394827"/>
                  </a:cubicBezTo>
                  <a:cubicBezTo>
                    <a:pt x="3644549" y="2372511"/>
                    <a:pt x="3675411" y="2349617"/>
                    <a:pt x="3706185" y="2326642"/>
                  </a:cubicBezTo>
                  <a:lnTo>
                    <a:pt x="3799729" y="2255904"/>
                  </a:lnTo>
                  <a:cubicBezTo>
                    <a:pt x="3926402" y="2160954"/>
                    <a:pt x="4053597" y="2070123"/>
                    <a:pt x="4175561" y="1976821"/>
                  </a:cubicBezTo>
                  <a:cubicBezTo>
                    <a:pt x="4297526" y="1883601"/>
                    <a:pt x="4414084" y="1787582"/>
                    <a:pt x="4517132" y="1683080"/>
                  </a:cubicBezTo>
                  <a:cubicBezTo>
                    <a:pt x="4568480" y="1630705"/>
                    <a:pt x="4616604" y="1576438"/>
                    <a:pt x="4659758" y="1519452"/>
                  </a:cubicBezTo>
                  <a:cubicBezTo>
                    <a:pt x="4702650" y="1462383"/>
                    <a:pt x="4741184" y="1402845"/>
                    <a:pt x="4773178" y="1340423"/>
                  </a:cubicBezTo>
                  <a:cubicBezTo>
                    <a:pt x="4837865" y="1215829"/>
                    <a:pt x="4877446" y="1079787"/>
                    <a:pt x="4892092" y="938311"/>
                  </a:cubicBezTo>
                  <a:cubicBezTo>
                    <a:pt x="4895666" y="902982"/>
                    <a:pt x="4897845" y="867325"/>
                    <a:pt x="4898804" y="831503"/>
                  </a:cubicBezTo>
                  <a:cubicBezTo>
                    <a:pt x="4899066" y="813633"/>
                    <a:pt x="4899414" y="795764"/>
                    <a:pt x="4899153" y="776988"/>
                  </a:cubicBezTo>
                  <a:cubicBezTo>
                    <a:pt x="4898979" y="758460"/>
                    <a:pt x="4899066" y="740012"/>
                    <a:pt x="4898456" y="721484"/>
                  </a:cubicBezTo>
                  <a:cubicBezTo>
                    <a:pt x="4896974" y="647452"/>
                    <a:pt x="4893226" y="573502"/>
                    <a:pt x="4886774" y="499635"/>
                  </a:cubicBezTo>
                  <a:cubicBezTo>
                    <a:pt x="4873610" y="351981"/>
                    <a:pt x="4851030" y="204740"/>
                    <a:pt x="4815896" y="59970"/>
                  </a:cubicBezTo>
                  <a:lnTo>
                    <a:pt x="4798654" y="0"/>
                  </a:lnTo>
                  <a:lnTo>
                    <a:pt x="4909441" y="0"/>
                  </a:lnTo>
                  <a:lnTo>
                    <a:pt x="4921297" y="34112"/>
                  </a:lnTo>
                  <a:cubicBezTo>
                    <a:pt x="4966630" y="181436"/>
                    <a:pt x="5002460" y="331724"/>
                    <a:pt x="5027482" y="483740"/>
                  </a:cubicBezTo>
                  <a:cubicBezTo>
                    <a:pt x="5040123" y="559749"/>
                    <a:pt x="5050323" y="636170"/>
                    <a:pt x="5058082" y="712837"/>
                  </a:cubicBezTo>
                  <a:cubicBezTo>
                    <a:pt x="5060261" y="732025"/>
                    <a:pt x="5061743" y="751213"/>
                    <a:pt x="5063486" y="770400"/>
                  </a:cubicBezTo>
                  <a:cubicBezTo>
                    <a:pt x="5065318" y="789340"/>
                    <a:pt x="5066625" y="809186"/>
                    <a:pt x="5067846" y="829033"/>
                  </a:cubicBezTo>
                  <a:cubicBezTo>
                    <a:pt x="5069851" y="868643"/>
                    <a:pt x="5070461" y="908500"/>
                    <a:pt x="5069414" y="948521"/>
                  </a:cubicBezTo>
                  <a:cubicBezTo>
                    <a:pt x="5067060" y="1028483"/>
                    <a:pt x="5057820" y="1109021"/>
                    <a:pt x="5040732" y="1188571"/>
                  </a:cubicBezTo>
                  <a:cubicBezTo>
                    <a:pt x="5023123" y="1268038"/>
                    <a:pt x="4997578" y="1346435"/>
                    <a:pt x="4964102" y="1421620"/>
                  </a:cubicBezTo>
                  <a:cubicBezTo>
                    <a:pt x="4897409" y="1572485"/>
                    <a:pt x="4799942" y="1709020"/>
                    <a:pt x="4689486" y="1828757"/>
                  </a:cubicBezTo>
                  <a:cubicBezTo>
                    <a:pt x="4579116" y="1949234"/>
                    <a:pt x="4456716" y="2054888"/>
                    <a:pt x="4333792" y="2155355"/>
                  </a:cubicBezTo>
                  <a:cubicBezTo>
                    <a:pt x="4210520" y="2255657"/>
                    <a:pt x="4085853" y="2350524"/>
                    <a:pt x="3965196" y="2446790"/>
                  </a:cubicBezTo>
                  <a:lnTo>
                    <a:pt x="3873745" y="2519916"/>
                  </a:lnTo>
                  <a:cubicBezTo>
                    <a:pt x="3842621" y="2544539"/>
                    <a:pt x="3811324" y="2569162"/>
                    <a:pt x="3779416" y="2593454"/>
                  </a:cubicBezTo>
                  <a:cubicBezTo>
                    <a:pt x="3715862" y="2642123"/>
                    <a:pt x="3650652" y="2689804"/>
                    <a:pt x="3582739" y="2735343"/>
                  </a:cubicBezTo>
                  <a:cubicBezTo>
                    <a:pt x="3514913" y="2780800"/>
                    <a:pt x="3445170" y="2824939"/>
                    <a:pt x="3371851" y="2865126"/>
                  </a:cubicBezTo>
                  <a:cubicBezTo>
                    <a:pt x="3298533" y="2905230"/>
                    <a:pt x="3222687" y="2942452"/>
                    <a:pt x="3143614" y="2974568"/>
                  </a:cubicBezTo>
                  <a:cubicBezTo>
                    <a:pt x="2985994" y="3039625"/>
                    <a:pt x="2815732" y="3083105"/>
                    <a:pt x="2643552" y="3101304"/>
                  </a:cubicBezTo>
                  <a:cubicBezTo>
                    <a:pt x="2600484" y="3105587"/>
                    <a:pt x="2557331" y="3109046"/>
                    <a:pt x="2514264" y="3110445"/>
                  </a:cubicBezTo>
                  <a:lnTo>
                    <a:pt x="2481920" y="3111598"/>
                  </a:lnTo>
                  <a:lnTo>
                    <a:pt x="2449664" y="3111763"/>
                  </a:lnTo>
                  <a:cubicBezTo>
                    <a:pt x="2427869" y="3112092"/>
                    <a:pt x="2407207" y="3111434"/>
                    <a:pt x="2386284" y="3111022"/>
                  </a:cubicBezTo>
                  <a:cubicBezTo>
                    <a:pt x="2344525" y="3110528"/>
                    <a:pt x="2302505" y="3108140"/>
                    <a:pt x="2260658" y="3106080"/>
                  </a:cubicBezTo>
                  <a:cubicBezTo>
                    <a:pt x="2218725" y="3102787"/>
                    <a:pt x="2176791" y="3099740"/>
                    <a:pt x="2134945" y="3094716"/>
                  </a:cubicBezTo>
                  <a:cubicBezTo>
                    <a:pt x="2051165" y="3085246"/>
                    <a:pt x="1967473" y="3072317"/>
                    <a:pt x="1884564" y="3054200"/>
                  </a:cubicBezTo>
                  <a:cubicBezTo>
                    <a:pt x="1801657" y="3036084"/>
                    <a:pt x="1719708" y="3012778"/>
                    <a:pt x="1639764" y="2984286"/>
                  </a:cubicBezTo>
                  <a:cubicBezTo>
                    <a:pt x="1559820" y="2955710"/>
                    <a:pt x="1481969" y="2921618"/>
                    <a:pt x="1407081" y="2882913"/>
                  </a:cubicBezTo>
                  <a:cubicBezTo>
                    <a:pt x="1332455" y="2843633"/>
                    <a:pt x="1260794" y="2799741"/>
                    <a:pt x="1193491" y="2750989"/>
                  </a:cubicBezTo>
                  <a:cubicBezTo>
                    <a:pt x="1058362" y="2653982"/>
                    <a:pt x="939973" y="2540257"/>
                    <a:pt x="836141" y="2418627"/>
                  </a:cubicBezTo>
                  <a:cubicBezTo>
                    <a:pt x="784444" y="2357523"/>
                    <a:pt x="736321" y="2294444"/>
                    <a:pt x="690812" y="2230210"/>
                  </a:cubicBezTo>
                  <a:cubicBezTo>
                    <a:pt x="645217" y="2165978"/>
                    <a:pt x="602674" y="2100345"/>
                    <a:pt x="562397" y="2033725"/>
                  </a:cubicBezTo>
                  <a:cubicBezTo>
                    <a:pt x="541823" y="2000044"/>
                    <a:pt x="522992" y="1968504"/>
                    <a:pt x="502504" y="1936223"/>
                  </a:cubicBezTo>
                  <a:cubicBezTo>
                    <a:pt x="482192" y="1904189"/>
                    <a:pt x="461530" y="1872155"/>
                    <a:pt x="440258" y="1840368"/>
                  </a:cubicBezTo>
                  <a:lnTo>
                    <a:pt x="310360" y="1649481"/>
                  </a:lnTo>
                  <a:cubicBezTo>
                    <a:pt x="288826" y="1617365"/>
                    <a:pt x="267555" y="1585084"/>
                    <a:pt x="246806" y="1552391"/>
                  </a:cubicBezTo>
                  <a:cubicBezTo>
                    <a:pt x="226057" y="1519698"/>
                    <a:pt x="205483" y="1486923"/>
                    <a:pt x="186303" y="1453160"/>
                  </a:cubicBezTo>
                  <a:cubicBezTo>
                    <a:pt x="147857" y="1385962"/>
                    <a:pt x="112550" y="1316790"/>
                    <a:pt x="84390" y="1244980"/>
                  </a:cubicBezTo>
                  <a:cubicBezTo>
                    <a:pt x="55708" y="1173418"/>
                    <a:pt x="34436" y="1099222"/>
                    <a:pt x="20139" y="1024037"/>
                  </a:cubicBezTo>
                  <a:cubicBezTo>
                    <a:pt x="6452" y="948852"/>
                    <a:pt x="0" y="872513"/>
                    <a:pt x="0" y="796339"/>
                  </a:cubicBezTo>
                  <a:cubicBezTo>
                    <a:pt x="850" y="568560"/>
                    <a:pt x="36028" y="341245"/>
                    <a:pt x="102773" y="121376"/>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31BCBF53-F859-485D-8008-16DE1F4FB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3885" y="1"/>
              <a:ext cx="4960549" cy="2918955"/>
            </a:xfrm>
            <a:custGeom>
              <a:avLst/>
              <a:gdLst>
                <a:gd name="connsiteX0" fmla="*/ 154335 w 4960549"/>
                <a:gd name="connsiteY0" fmla="*/ 0 h 2918955"/>
                <a:gd name="connsiteX1" fmla="*/ 347871 w 4960549"/>
                <a:gd name="connsiteY1" fmla="*/ 0 h 2918955"/>
                <a:gd name="connsiteX2" fmla="*/ 268143 w 4960549"/>
                <a:gd name="connsiteY2" fmla="*/ 165468 h 2918955"/>
                <a:gd name="connsiteX3" fmla="*/ 199554 w 4960549"/>
                <a:gd name="connsiteY3" fmla="*/ 358938 h 2918955"/>
                <a:gd name="connsiteX4" fmla="*/ 142104 w 4960549"/>
                <a:gd name="connsiteY4" fmla="*/ 762944 h 2918955"/>
                <a:gd name="connsiteX5" fmla="*/ 166339 w 4960549"/>
                <a:gd name="connsiteY5" fmla="*/ 960748 h 2918955"/>
                <a:gd name="connsiteX6" fmla="*/ 237914 w 4960549"/>
                <a:gd name="connsiteY6" fmla="*/ 1145787 h 2918955"/>
                <a:gd name="connsiteX7" fmla="*/ 287868 w 4960549"/>
                <a:gd name="connsiteY7" fmla="*/ 1232913 h 2918955"/>
                <a:gd name="connsiteX8" fmla="*/ 345232 w 4960549"/>
                <a:gd name="connsiteY8" fmla="*/ 1317239 h 2918955"/>
                <a:gd name="connsiteX9" fmla="*/ 477745 w 4960549"/>
                <a:gd name="connsiteY9" fmla="*/ 1480209 h 2918955"/>
                <a:gd name="connsiteX10" fmla="*/ 621156 w 4960549"/>
                <a:gd name="connsiteY10" fmla="*/ 1644414 h 2918955"/>
                <a:gd name="connsiteX11" fmla="*/ 692469 w 4960549"/>
                <a:gd name="connsiteY11" fmla="*/ 1730140 h 2918955"/>
                <a:gd name="connsiteX12" fmla="*/ 726731 w 4960549"/>
                <a:gd name="connsiteY12" fmla="*/ 1772220 h 2918955"/>
                <a:gd name="connsiteX13" fmla="*/ 760295 w 4960549"/>
                <a:gd name="connsiteY13" fmla="*/ 1812489 h 2918955"/>
                <a:gd name="connsiteX14" fmla="*/ 1048685 w 4960549"/>
                <a:gd name="connsiteY14" fmla="*/ 2110101 h 2918955"/>
                <a:gd name="connsiteX15" fmla="*/ 1202035 w 4960549"/>
                <a:gd name="connsiteY15" fmla="*/ 2244002 h 2918955"/>
                <a:gd name="connsiteX16" fmla="*/ 1362620 w 4960549"/>
                <a:gd name="connsiteY16" fmla="*/ 2367443 h 2918955"/>
                <a:gd name="connsiteX17" fmla="*/ 1721364 w 4960549"/>
                <a:gd name="connsiteY17" fmla="*/ 2562694 h 2918955"/>
                <a:gd name="connsiteX18" fmla="*/ 1922052 w 4960549"/>
                <a:gd name="connsiteY18" fmla="*/ 2617868 h 2918955"/>
                <a:gd name="connsiteX19" fmla="*/ 1973488 w 4960549"/>
                <a:gd name="connsiteY19" fmla="*/ 2627586 h 2918955"/>
                <a:gd name="connsiteX20" fmla="*/ 2025360 w 4960549"/>
                <a:gd name="connsiteY20" fmla="*/ 2635738 h 2918955"/>
                <a:gd name="connsiteX21" fmla="*/ 2130063 w 4960549"/>
                <a:gd name="connsiteY21" fmla="*/ 2647432 h 2918955"/>
                <a:gd name="connsiteX22" fmla="*/ 2182719 w 4960549"/>
                <a:gd name="connsiteY22" fmla="*/ 2651220 h 2918955"/>
                <a:gd name="connsiteX23" fmla="*/ 2235551 w 4960549"/>
                <a:gd name="connsiteY23" fmla="*/ 2653855 h 2918955"/>
                <a:gd name="connsiteX24" fmla="*/ 2288556 w 4960549"/>
                <a:gd name="connsiteY24" fmla="*/ 2655008 h 2918955"/>
                <a:gd name="connsiteX25" fmla="*/ 2341648 w 4960549"/>
                <a:gd name="connsiteY25" fmla="*/ 2654761 h 2918955"/>
                <a:gd name="connsiteX26" fmla="*/ 2368238 w 4960549"/>
                <a:gd name="connsiteY26" fmla="*/ 2654514 h 2918955"/>
                <a:gd name="connsiteX27" fmla="*/ 2393869 w 4960549"/>
                <a:gd name="connsiteY27" fmla="*/ 2653443 h 2918955"/>
                <a:gd name="connsiteX28" fmla="*/ 2419413 w 4960549"/>
                <a:gd name="connsiteY28" fmla="*/ 2652208 h 2918955"/>
                <a:gd name="connsiteX29" fmla="*/ 2444869 w 4960549"/>
                <a:gd name="connsiteY29" fmla="*/ 2650232 h 2918955"/>
                <a:gd name="connsiteX30" fmla="*/ 2545823 w 4960549"/>
                <a:gd name="connsiteY30" fmla="*/ 2638456 h 2918955"/>
                <a:gd name="connsiteX31" fmla="*/ 2930373 w 4960549"/>
                <a:gd name="connsiteY31" fmla="*/ 2519213 h 2918955"/>
                <a:gd name="connsiteX32" fmla="*/ 3285631 w 4960549"/>
                <a:gd name="connsiteY32" fmla="*/ 2310210 h 2918955"/>
                <a:gd name="connsiteX33" fmla="*/ 3371764 w 4960549"/>
                <a:gd name="connsiteY33" fmla="*/ 2248778 h 2918955"/>
                <a:gd name="connsiteX34" fmla="*/ 3457898 w 4960549"/>
                <a:gd name="connsiteY34" fmla="*/ 2185286 h 2918955"/>
                <a:gd name="connsiteX35" fmla="*/ 3632344 w 4960549"/>
                <a:gd name="connsiteY35" fmla="*/ 2053527 h 2918955"/>
                <a:gd name="connsiteX36" fmla="*/ 3990915 w 4960549"/>
                <a:gd name="connsiteY36" fmla="*/ 1798490 h 2918955"/>
                <a:gd name="connsiteX37" fmla="*/ 4324988 w 4960549"/>
                <a:gd name="connsiteY37" fmla="*/ 1544854 h 2918955"/>
                <a:gd name="connsiteX38" fmla="*/ 4592107 w 4960549"/>
                <a:gd name="connsiteY38" fmla="*/ 1254159 h 2918955"/>
                <a:gd name="connsiteX39" fmla="*/ 4683123 w 4960549"/>
                <a:gd name="connsiteY39" fmla="*/ 1085179 h 2918955"/>
                <a:gd name="connsiteX40" fmla="*/ 4738568 w 4960549"/>
                <a:gd name="connsiteY40" fmla="*/ 900551 h 2918955"/>
                <a:gd name="connsiteX41" fmla="*/ 4753913 w 4960549"/>
                <a:gd name="connsiteY41" fmla="*/ 803708 h 2918955"/>
                <a:gd name="connsiteX42" fmla="*/ 4756441 w 4960549"/>
                <a:gd name="connsiteY42" fmla="*/ 779167 h 2918955"/>
                <a:gd name="connsiteX43" fmla="*/ 4758358 w 4960549"/>
                <a:gd name="connsiteY43" fmla="*/ 754133 h 2918955"/>
                <a:gd name="connsiteX44" fmla="*/ 4761147 w 4960549"/>
                <a:gd name="connsiteY44" fmla="*/ 702417 h 2918955"/>
                <a:gd name="connsiteX45" fmla="*/ 4756353 w 4960549"/>
                <a:gd name="connsiteY45" fmla="*/ 495638 h 2918955"/>
                <a:gd name="connsiteX46" fmla="*/ 4725578 w 4960549"/>
                <a:gd name="connsiteY46" fmla="*/ 291411 h 2918955"/>
                <a:gd name="connsiteX47" fmla="*/ 4673358 w 4960549"/>
                <a:gd name="connsiteY47" fmla="*/ 92042 h 2918955"/>
                <a:gd name="connsiteX48" fmla="*/ 4644342 w 4960549"/>
                <a:gd name="connsiteY48" fmla="*/ 0 h 2918955"/>
                <a:gd name="connsiteX49" fmla="*/ 4862756 w 4960549"/>
                <a:gd name="connsiteY49" fmla="*/ 0 h 2918955"/>
                <a:gd name="connsiteX50" fmla="*/ 4876138 w 4960549"/>
                <a:gd name="connsiteY50" fmla="*/ 45680 h 2918955"/>
                <a:gd name="connsiteX51" fmla="*/ 4911707 w 4960549"/>
                <a:gd name="connsiteY51" fmla="*/ 263329 h 2918955"/>
                <a:gd name="connsiteX52" fmla="*/ 4934809 w 4960549"/>
                <a:gd name="connsiteY52" fmla="*/ 481145 h 2918955"/>
                <a:gd name="connsiteX53" fmla="*/ 4953205 w 4960549"/>
                <a:gd name="connsiteY53" fmla="*/ 698959 h 2918955"/>
                <a:gd name="connsiteX54" fmla="*/ 4956953 w 4960549"/>
                <a:gd name="connsiteY54" fmla="*/ 753557 h 2918955"/>
                <a:gd name="connsiteX55" fmla="*/ 4958611 w 4960549"/>
                <a:gd name="connsiteY55" fmla="*/ 781638 h 2918955"/>
                <a:gd name="connsiteX56" fmla="*/ 4959831 w 4960549"/>
                <a:gd name="connsiteY56" fmla="*/ 810213 h 2918955"/>
                <a:gd name="connsiteX57" fmla="*/ 4958174 w 4960549"/>
                <a:gd name="connsiteY57" fmla="*/ 925338 h 2918955"/>
                <a:gd name="connsiteX58" fmla="*/ 4834030 w 4960549"/>
                <a:gd name="connsiteY58" fmla="*/ 1377519 h 2918955"/>
                <a:gd name="connsiteX59" fmla="*/ 4558106 w 4960549"/>
                <a:gd name="connsiteY59" fmla="*/ 1761515 h 2918955"/>
                <a:gd name="connsiteX60" fmla="*/ 4389937 w 4960549"/>
                <a:gd name="connsiteY60" fmla="*/ 1921603 h 2918955"/>
                <a:gd name="connsiteX61" fmla="*/ 4214618 w 4960549"/>
                <a:gd name="connsiteY61" fmla="*/ 2067115 h 2918955"/>
                <a:gd name="connsiteX62" fmla="*/ 3858489 w 4960549"/>
                <a:gd name="connsiteY62" fmla="*/ 2329316 h 2918955"/>
                <a:gd name="connsiteX63" fmla="*/ 3768868 w 4960549"/>
                <a:gd name="connsiteY63" fmla="*/ 2393301 h 2918955"/>
                <a:gd name="connsiteX64" fmla="*/ 3676806 w 4960549"/>
                <a:gd name="connsiteY64" fmla="*/ 2457698 h 2918955"/>
                <a:gd name="connsiteX65" fmla="*/ 3582477 w 4960549"/>
                <a:gd name="connsiteY65" fmla="*/ 2521272 h 2918955"/>
                <a:gd name="connsiteX66" fmla="*/ 3485185 w 4960549"/>
                <a:gd name="connsiteY66" fmla="*/ 2583035 h 2918955"/>
                <a:gd name="connsiteX67" fmla="*/ 3280923 w 4960549"/>
                <a:gd name="connsiteY67" fmla="*/ 2698983 h 2918955"/>
                <a:gd name="connsiteX68" fmla="*/ 3061230 w 4960549"/>
                <a:gd name="connsiteY68" fmla="*/ 2797555 h 2918955"/>
                <a:gd name="connsiteX69" fmla="*/ 2583137 w 4960549"/>
                <a:gd name="connsiteY69" fmla="*/ 2910950 h 2918955"/>
                <a:gd name="connsiteX70" fmla="*/ 2460038 w 4960549"/>
                <a:gd name="connsiteY70" fmla="*/ 2918280 h 2918955"/>
                <a:gd name="connsiteX71" fmla="*/ 2429263 w 4960549"/>
                <a:gd name="connsiteY71" fmla="*/ 2918938 h 2918955"/>
                <a:gd name="connsiteX72" fmla="*/ 2398576 w 4960549"/>
                <a:gd name="connsiteY72" fmla="*/ 2918774 h 2918955"/>
                <a:gd name="connsiteX73" fmla="*/ 2367977 w 4960549"/>
                <a:gd name="connsiteY73" fmla="*/ 2918444 h 2918955"/>
                <a:gd name="connsiteX74" fmla="*/ 2338249 w 4960549"/>
                <a:gd name="connsiteY74" fmla="*/ 2917374 h 2918955"/>
                <a:gd name="connsiteX75" fmla="*/ 2100770 w 4960549"/>
                <a:gd name="connsiteY75" fmla="*/ 2899503 h 2918955"/>
                <a:gd name="connsiteX76" fmla="*/ 1864776 w 4960549"/>
                <a:gd name="connsiteY76" fmla="*/ 2860141 h 2918955"/>
                <a:gd name="connsiteX77" fmla="*/ 1632964 w 4960549"/>
                <a:gd name="connsiteY77" fmla="*/ 2798461 h 2918955"/>
                <a:gd name="connsiteX78" fmla="*/ 1189219 w 4960549"/>
                <a:gd name="connsiteY78" fmla="*/ 2613010 h 2918955"/>
                <a:gd name="connsiteX79" fmla="*/ 815305 w 4960549"/>
                <a:gd name="connsiteY79" fmla="*/ 2324292 h 2918955"/>
                <a:gd name="connsiteX80" fmla="*/ 663699 w 4960549"/>
                <a:gd name="connsiteY80" fmla="*/ 2150535 h 2918955"/>
                <a:gd name="connsiteX81" fmla="*/ 531274 w 4960549"/>
                <a:gd name="connsiteY81" fmla="*/ 1966565 h 2918955"/>
                <a:gd name="connsiteX82" fmla="*/ 500325 w 4960549"/>
                <a:gd name="connsiteY82" fmla="*/ 1919709 h 2918955"/>
                <a:gd name="connsiteX83" fmla="*/ 470771 w 4960549"/>
                <a:gd name="connsiteY83" fmla="*/ 1874252 h 2918955"/>
                <a:gd name="connsiteX84" fmla="*/ 412448 w 4960549"/>
                <a:gd name="connsiteY84" fmla="*/ 1786137 h 2918955"/>
                <a:gd name="connsiteX85" fmla="*/ 291616 w 4960549"/>
                <a:gd name="connsiteY85" fmla="*/ 1606122 h 2918955"/>
                <a:gd name="connsiteX86" fmla="*/ 173662 w 4960549"/>
                <a:gd name="connsiteY86" fmla="*/ 1415812 h 2918955"/>
                <a:gd name="connsiteX87" fmla="*/ 120483 w 4960549"/>
                <a:gd name="connsiteY87" fmla="*/ 1314934 h 2918955"/>
                <a:gd name="connsiteX88" fmla="*/ 75324 w 4960549"/>
                <a:gd name="connsiteY88" fmla="*/ 1209361 h 2918955"/>
                <a:gd name="connsiteX89" fmla="*/ 40713 w 4960549"/>
                <a:gd name="connsiteY89" fmla="*/ 1099837 h 2918955"/>
                <a:gd name="connsiteX90" fmla="*/ 27811 w 4960549"/>
                <a:gd name="connsiteY90" fmla="*/ 1044004 h 2918955"/>
                <a:gd name="connsiteX91" fmla="*/ 22144 w 4960549"/>
                <a:gd name="connsiteY91" fmla="*/ 1016004 h 2918955"/>
                <a:gd name="connsiteX92" fmla="*/ 17436 w 4960549"/>
                <a:gd name="connsiteY92" fmla="*/ 987923 h 2918955"/>
                <a:gd name="connsiteX93" fmla="*/ 0 w 4960549"/>
                <a:gd name="connsiteY93" fmla="*/ 762944 h 2918955"/>
                <a:gd name="connsiteX94" fmla="*/ 48385 w 4960549"/>
                <a:gd name="connsiteY94" fmla="*/ 324597 h 2918955"/>
                <a:gd name="connsiteX95" fmla="*/ 108474 w 4960549"/>
                <a:gd name="connsiteY95" fmla="*/ 110839 h 2918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960549" h="2918955">
                  <a:moveTo>
                    <a:pt x="154335" y="0"/>
                  </a:moveTo>
                  <a:lnTo>
                    <a:pt x="347871" y="0"/>
                  </a:lnTo>
                  <a:lnTo>
                    <a:pt x="268143" y="165468"/>
                  </a:lnTo>
                  <a:cubicBezTo>
                    <a:pt x="241575" y="228661"/>
                    <a:pt x="218473" y="293182"/>
                    <a:pt x="199554" y="358938"/>
                  </a:cubicBezTo>
                  <a:cubicBezTo>
                    <a:pt x="161632" y="490121"/>
                    <a:pt x="142016" y="626491"/>
                    <a:pt x="142104" y="762944"/>
                  </a:cubicBezTo>
                  <a:cubicBezTo>
                    <a:pt x="142888" y="829977"/>
                    <a:pt x="149862" y="896516"/>
                    <a:pt x="166339" y="960748"/>
                  </a:cubicBezTo>
                  <a:cubicBezTo>
                    <a:pt x="182555" y="1025063"/>
                    <a:pt x="207750" y="1086579"/>
                    <a:pt x="237914" y="1145787"/>
                  </a:cubicBezTo>
                  <a:cubicBezTo>
                    <a:pt x="253170" y="1175351"/>
                    <a:pt x="270084" y="1204338"/>
                    <a:pt x="287868" y="1232913"/>
                  </a:cubicBezTo>
                  <a:cubicBezTo>
                    <a:pt x="305914" y="1261406"/>
                    <a:pt x="325181" y="1289488"/>
                    <a:pt x="345232" y="1317239"/>
                  </a:cubicBezTo>
                  <a:cubicBezTo>
                    <a:pt x="385858" y="1372578"/>
                    <a:pt x="431017" y="1426270"/>
                    <a:pt x="477745" y="1480209"/>
                  </a:cubicBezTo>
                  <a:cubicBezTo>
                    <a:pt x="524474" y="1534231"/>
                    <a:pt x="573294" y="1588252"/>
                    <a:pt x="621156" y="1644414"/>
                  </a:cubicBezTo>
                  <a:cubicBezTo>
                    <a:pt x="645130" y="1672413"/>
                    <a:pt x="668843" y="1701070"/>
                    <a:pt x="692469" y="1730140"/>
                  </a:cubicBezTo>
                  <a:lnTo>
                    <a:pt x="726731" y="1772220"/>
                  </a:lnTo>
                  <a:cubicBezTo>
                    <a:pt x="737977" y="1785644"/>
                    <a:pt x="748700" y="1799396"/>
                    <a:pt x="760295" y="1812489"/>
                  </a:cubicBezTo>
                  <a:cubicBezTo>
                    <a:pt x="850788" y="1919050"/>
                    <a:pt x="948952" y="2017128"/>
                    <a:pt x="1048685" y="2110101"/>
                  </a:cubicBezTo>
                  <a:cubicBezTo>
                    <a:pt x="1098814" y="2156382"/>
                    <a:pt x="1149814" y="2201097"/>
                    <a:pt x="1202035" y="2244002"/>
                  </a:cubicBezTo>
                  <a:cubicBezTo>
                    <a:pt x="1254256" y="2286906"/>
                    <a:pt x="1307435" y="2328410"/>
                    <a:pt x="1362620" y="2367443"/>
                  </a:cubicBezTo>
                  <a:cubicBezTo>
                    <a:pt x="1472554" y="2445675"/>
                    <a:pt x="1591118" y="2515590"/>
                    <a:pt x="1721364" y="2562694"/>
                  </a:cubicBezTo>
                  <a:cubicBezTo>
                    <a:pt x="1786314" y="2586246"/>
                    <a:pt x="1853617" y="2604280"/>
                    <a:pt x="1922052" y="2617868"/>
                  </a:cubicBezTo>
                  <a:cubicBezTo>
                    <a:pt x="1939227" y="2621080"/>
                    <a:pt x="1956227" y="2624786"/>
                    <a:pt x="1973488" y="2627586"/>
                  </a:cubicBezTo>
                  <a:lnTo>
                    <a:pt x="2025360" y="2635738"/>
                  </a:lnTo>
                  <a:cubicBezTo>
                    <a:pt x="2060145" y="2640103"/>
                    <a:pt x="2094930" y="2644714"/>
                    <a:pt x="2130063" y="2647432"/>
                  </a:cubicBezTo>
                  <a:cubicBezTo>
                    <a:pt x="2147587" y="2648996"/>
                    <a:pt x="2165109" y="2650479"/>
                    <a:pt x="2182719" y="2651220"/>
                  </a:cubicBezTo>
                  <a:cubicBezTo>
                    <a:pt x="2200330" y="2652043"/>
                    <a:pt x="2217853" y="2653361"/>
                    <a:pt x="2235551" y="2653855"/>
                  </a:cubicBezTo>
                  <a:lnTo>
                    <a:pt x="2288556" y="2655008"/>
                  </a:lnTo>
                  <a:cubicBezTo>
                    <a:pt x="2306166" y="2655419"/>
                    <a:pt x="2323951" y="2654843"/>
                    <a:pt x="2341648" y="2654761"/>
                  </a:cubicBezTo>
                  <a:lnTo>
                    <a:pt x="2368238" y="2654514"/>
                  </a:lnTo>
                  <a:cubicBezTo>
                    <a:pt x="2376869" y="2654267"/>
                    <a:pt x="2385325" y="2653773"/>
                    <a:pt x="2393869" y="2653443"/>
                  </a:cubicBezTo>
                  <a:cubicBezTo>
                    <a:pt x="2402412" y="2653031"/>
                    <a:pt x="2410956" y="2652785"/>
                    <a:pt x="2419413" y="2652208"/>
                  </a:cubicBezTo>
                  <a:lnTo>
                    <a:pt x="2444869" y="2650232"/>
                  </a:lnTo>
                  <a:cubicBezTo>
                    <a:pt x="2478782" y="2647679"/>
                    <a:pt x="2512433" y="2643397"/>
                    <a:pt x="2545823" y="2638456"/>
                  </a:cubicBezTo>
                  <a:cubicBezTo>
                    <a:pt x="2679470" y="2617539"/>
                    <a:pt x="2807973" y="2576612"/>
                    <a:pt x="2930373" y="2519213"/>
                  </a:cubicBezTo>
                  <a:cubicBezTo>
                    <a:pt x="3053210" y="2462475"/>
                    <a:pt x="3170117" y="2389842"/>
                    <a:pt x="3285631" y="2310210"/>
                  </a:cubicBezTo>
                  <a:cubicBezTo>
                    <a:pt x="3314487" y="2290364"/>
                    <a:pt x="3343169" y="2269612"/>
                    <a:pt x="3371764" y="2248778"/>
                  </a:cubicBezTo>
                  <a:cubicBezTo>
                    <a:pt x="3400534" y="2227943"/>
                    <a:pt x="3429216" y="2206779"/>
                    <a:pt x="3457898" y="2185286"/>
                  </a:cubicBezTo>
                  <a:lnTo>
                    <a:pt x="3632344" y="2053527"/>
                  </a:lnTo>
                  <a:cubicBezTo>
                    <a:pt x="3752043" y="1963848"/>
                    <a:pt x="3872873" y="1880345"/>
                    <a:pt x="3990915" y="1798490"/>
                  </a:cubicBezTo>
                  <a:cubicBezTo>
                    <a:pt x="4108869" y="1716634"/>
                    <a:pt x="4222377" y="1633955"/>
                    <a:pt x="4324988" y="1544854"/>
                  </a:cubicBezTo>
                  <a:cubicBezTo>
                    <a:pt x="4427599" y="1455916"/>
                    <a:pt x="4520271" y="1361132"/>
                    <a:pt x="4592107" y="1254159"/>
                  </a:cubicBezTo>
                  <a:cubicBezTo>
                    <a:pt x="4628025" y="1200715"/>
                    <a:pt x="4658712" y="1144388"/>
                    <a:pt x="4683123" y="1085179"/>
                  </a:cubicBezTo>
                  <a:cubicBezTo>
                    <a:pt x="4707707" y="1026051"/>
                    <a:pt x="4725405" y="964125"/>
                    <a:pt x="4738568" y="900551"/>
                  </a:cubicBezTo>
                  <a:cubicBezTo>
                    <a:pt x="4745107" y="868764"/>
                    <a:pt x="4750338" y="836400"/>
                    <a:pt x="4753913" y="803708"/>
                  </a:cubicBezTo>
                  <a:cubicBezTo>
                    <a:pt x="4754959" y="795555"/>
                    <a:pt x="4755656" y="787320"/>
                    <a:pt x="4756441" y="779167"/>
                  </a:cubicBezTo>
                  <a:cubicBezTo>
                    <a:pt x="4757137" y="770932"/>
                    <a:pt x="4758010" y="762862"/>
                    <a:pt x="4758358" y="754133"/>
                  </a:cubicBezTo>
                  <a:lnTo>
                    <a:pt x="4761147" y="702417"/>
                  </a:lnTo>
                  <a:cubicBezTo>
                    <a:pt x="4763677" y="633409"/>
                    <a:pt x="4762107" y="564317"/>
                    <a:pt x="4756353" y="495638"/>
                  </a:cubicBezTo>
                  <a:cubicBezTo>
                    <a:pt x="4750774" y="426876"/>
                    <a:pt x="4740051" y="358691"/>
                    <a:pt x="4725578" y="291411"/>
                  </a:cubicBezTo>
                  <a:cubicBezTo>
                    <a:pt x="4710932" y="224131"/>
                    <a:pt x="4692625" y="157758"/>
                    <a:pt x="4673358" y="92042"/>
                  </a:cubicBezTo>
                  <a:lnTo>
                    <a:pt x="4644342" y="0"/>
                  </a:lnTo>
                  <a:lnTo>
                    <a:pt x="4862756" y="0"/>
                  </a:lnTo>
                  <a:lnTo>
                    <a:pt x="4876138" y="45680"/>
                  </a:lnTo>
                  <a:cubicBezTo>
                    <a:pt x="4892005" y="117818"/>
                    <a:pt x="4903077" y="190532"/>
                    <a:pt x="4911707" y="263329"/>
                  </a:cubicBezTo>
                  <a:cubicBezTo>
                    <a:pt x="4920513" y="336044"/>
                    <a:pt x="4927575" y="408677"/>
                    <a:pt x="4934809" y="481145"/>
                  </a:cubicBezTo>
                  <a:cubicBezTo>
                    <a:pt x="4941697" y="553694"/>
                    <a:pt x="4947799" y="626244"/>
                    <a:pt x="4953205" y="698959"/>
                  </a:cubicBezTo>
                  <a:lnTo>
                    <a:pt x="4956953" y="753557"/>
                  </a:lnTo>
                  <a:cubicBezTo>
                    <a:pt x="4957651" y="762533"/>
                    <a:pt x="4958087" y="772168"/>
                    <a:pt x="4958611" y="781638"/>
                  </a:cubicBezTo>
                  <a:cubicBezTo>
                    <a:pt x="4959133" y="791108"/>
                    <a:pt x="4959657" y="800661"/>
                    <a:pt x="4959831" y="810213"/>
                  </a:cubicBezTo>
                  <a:cubicBezTo>
                    <a:pt x="4961139" y="848341"/>
                    <a:pt x="4960703" y="886798"/>
                    <a:pt x="4958174" y="925338"/>
                  </a:cubicBezTo>
                  <a:cubicBezTo>
                    <a:pt x="4948759" y="1079578"/>
                    <a:pt x="4904907" y="1234972"/>
                    <a:pt x="4834030" y="1377519"/>
                  </a:cubicBezTo>
                  <a:cubicBezTo>
                    <a:pt x="4763327" y="1520478"/>
                    <a:pt x="4665861" y="1648779"/>
                    <a:pt x="4558106" y="1761515"/>
                  </a:cubicBezTo>
                  <a:cubicBezTo>
                    <a:pt x="4504229" y="1818090"/>
                    <a:pt x="4447650" y="1871123"/>
                    <a:pt x="4389937" y="1921603"/>
                  </a:cubicBezTo>
                  <a:cubicBezTo>
                    <a:pt x="4332223" y="1972083"/>
                    <a:pt x="4273726" y="2020669"/>
                    <a:pt x="4214618" y="2067115"/>
                  </a:cubicBezTo>
                  <a:cubicBezTo>
                    <a:pt x="4096664" y="2160417"/>
                    <a:pt x="3976094" y="2245484"/>
                    <a:pt x="3858489" y="2329316"/>
                  </a:cubicBezTo>
                  <a:lnTo>
                    <a:pt x="3768868" y="2393301"/>
                  </a:lnTo>
                  <a:cubicBezTo>
                    <a:pt x="3738529" y="2414794"/>
                    <a:pt x="3707929" y="2436452"/>
                    <a:pt x="3676806" y="2457698"/>
                  </a:cubicBezTo>
                  <a:cubicBezTo>
                    <a:pt x="3645770" y="2479027"/>
                    <a:pt x="3614385" y="2500273"/>
                    <a:pt x="3582477" y="2521272"/>
                  </a:cubicBezTo>
                  <a:cubicBezTo>
                    <a:pt x="3550483" y="2542107"/>
                    <a:pt x="3518226" y="2562776"/>
                    <a:pt x="3485185" y="2583035"/>
                  </a:cubicBezTo>
                  <a:cubicBezTo>
                    <a:pt x="3419451" y="2623633"/>
                    <a:pt x="3351625" y="2662996"/>
                    <a:pt x="3280923" y="2698983"/>
                  </a:cubicBezTo>
                  <a:cubicBezTo>
                    <a:pt x="3210307" y="2735134"/>
                    <a:pt x="3137251" y="2768732"/>
                    <a:pt x="3061230" y="2797555"/>
                  </a:cubicBezTo>
                  <a:cubicBezTo>
                    <a:pt x="2909886" y="2856024"/>
                    <a:pt x="2747295" y="2895468"/>
                    <a:pt x="2583137" y="2910950"/>
                  </a:cubicBezTo>
                  <a:cubicBezTo>
                    <a:pt x="2542075" y="2914657"/>
                    <a:pt x="2501013" y="2917456"/>
                    <a:pt x="2460038" y="2918280"/>
                  </a:cubicBezTo>
                  <a:lnTo>
                    <a:pt x="2429263" y="2918938"/>
                  </a:lnTo>
                  <a:cubicBezTo>
                    <a:pt x="2419064" y="2919021"/>
                    <a:pt x="2408777" y="2918774"/>
                    <a:pt x="2398576" y="2918774"/>
                  </a:cubicBezTo>
                  <a:lnTo>
                    <a:pt x="2367977" y="2918444"/>
                  </a:lnTo>
                  <a:lnTo>
                    <a:pt x="2338249" y="2917374"/>
                  </a:lnTo>
                  <a:cubicBezTo>
                    <a:pt x="2259089" y="2914985"/>
                    <a:pt x="2179756" y="2909057"/>
                    <a:pt x="2100770" y="2899503"/>
                  </a:cubicBezTo>
                  <a:cubicBezTo>
                    <a:pt x="2021699" y="2890445"/>
                    <a:pt x="1942801" y="2877434"/>
                    <a:pt x="1864776" y="2860141"/>
                  </a:cubicBezTo>
                  <a:cubicBezTo>
                    <a:pt x="1786836" y="2842683"/>
                    <a:pt x="1709508" y="2822013"/>
                    <a:pt x="1632964" y="2798461"/>
                  </a:cubicBezTo>
                  <a:cubicBezTo>
                    <a:pt x="1480138" y="2750946"/>
                    <a:pt x="1329055" y="2691818"/>
                    <a:pt x="1189219" y="2613010"/>
                  </a:cubicBezTo>
                  <a:cubicBezTo>
                    <a:pt x="1049296" y="2534366"/>
                    <a:pt x="924367" y="2434640"/>
                    <a:pt x="815305" y="2324292"/>
                  </a:cubicBezTo>
                  <a:cubicBezTo>
                    <a:pt x="760469" y="2269200"/>
                    <a:pt x="710603" y="2210567"/>
                    <a:pt x="663699" y="2150535"/>
                  </a:cubicBezTo>
                  <a:cubicBezTo>
                    <a:pt x="617059" y="2090255"/>
                    <a:pt x="572684" y="2029069"/>
                    <a:pt x="531274" y="1966565"/>
                  </a:cubicBezTo>
                  <a:cubicBezTo>
                    <a:pt x="520638" y="1951084"/>
                    <a:pt x="510612" y="1935355"/>
                    <a:pt x="500325" y="1919709"/>
                  </a:cubicBezTo>
                  <a:lnTo>
                    <a:pt x="470771" y="1874252"/>
                  </a:lnTo>
                  <a:cubicBezTo>
                    <a:pt x="451853" y="1844853"/>
                    <a:pt x="432238" y="1815701"/>
                    <a:pt x="412448" y="1786137"/>
                  </a:cubicBezTo>
                  <a:lnTo>
                    <a:pt x="291616" y="1606122"/>
                  </a:lnTo>
                  <a:cubicBezTo>
                    <a:pt x="251078" y="1544771"/>
                    <a:pt x="211062" y="1481609"/>
                    <a:pt x="173662" y="1415812"/>
                  </a:cubicBezTo>
                  <a:cubicBezTo>
                    <a:pt x="155005" y="1382872"/>
                    <a:pt x="136960" y="1349355"/>
                    <a:pt x="120483" y="1314934"/>
                  </a:cubicBezTo>
                  <a:cubicBezTo>
                    <a:pt x="104093" y="1280429"/>
                    <a:pt x="88837" y="1245266"/>
                    <a:pt x="75324" y="1209361"/>
                  </a:cubicBezTo>
                  <a:cubicBezTo>
                    <a:pt x="62072" y="1173375"/>
                    <a:pt x="50303" y="1136893"/>
                    <a:pt x="40713" y="1099837"/>
                  </a:cubicBezTo>
                  <a:cubicBezTo>
                    <a:pt x="36180" y="1081308"/>
                    <a:pt x="31560" y="1062697"/>
                    <a:pt x="27811" y="1044004"/>
                  </a:cubicBezTo>
                  <a:lnTo>
                    <a:pt x="22144" y="1016004"/>
                  </a:lnTo>
                  <a:lnTo>
                    <a:pt x="17436" y="987923"/>
                  </a:lnTo>
                  <a:cubicBezTo>
                    <a:pt x="5144" y="912986"/>
                    <a:pt x="0" y="837636"/>
                    <a:pt x="0" y="762944"/>
                  </a:cubicBezTo>
                  <a:cubicBezTo>
                    <a:pt x="349" y="615951"/>
                    <a:pt x="16652" y="468957"/>
                    <a:pt x="48385" y="324597"/>
                  </a:cubicBezTo>
                  <a:cubicBezTo>
                    <a:pt x="64209" y="252459"/>
                    <a:pt x="84238" y="181021"/>
                    <a:pt x="108474" y="11083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436F5721-88D0-4683-BB23-289611A4A7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86973" y="0"/>
              <a:ext cx="4934374" cy="2888360"/>
            </a:xfrm>
            <a:custGeom>
              <a:avLst/>
              <a:gdLst>
                <a:gd name="connsiteX0" fmla="*/ 179816 w 4934374"/>
                <a:gd name="connsiteY0" fmla="*/ 0 h 2888360"/>
                <a:gd name="connsiteX1" fmla="*/ 666325 w 4934374"/>
                <a:gd name="connsiteY1" fmla="*/ 0 h 2888360"/>
                <a:gd name="connsiteX2" fmla="*/ 626038 w 4934374"/>
                <a:gd name="connsiteY2" fmla="*/ 65170 h 2888360"/>
                <a:gd name="connsiteX3" fmla="*/ 435986 w 4934374"/>
                <a:gd name="connsiteY3" fmla="*/ 779635 h 2888360"/>
                <a:gd name="connsiteX4" fmla="*/ 750530 w 4934374"/>
                <a:gd name="connsiteY4" fmla="*/ 1443043 h 2888360"/>
                <a:gd name="connsiteX5" fmla="*/ 909024 w 4934374"/>
                <a:gd name="connsiteY5" fmla="*/ 1653610 h 2888360"/>
                <a:gd name="connsiteX6" fmla="*/ 2396223 w 4934374"/>
                <a:gd name="connsiteY6" fmla="*/ 2476694 h 2888360"/>
                <a:gd name="connsiteX7" fmla="*/ 3525201 w 4934374"/>
                <a:gd name="connsiteY7" fmla="*/ 1970327 h 2888360"/>
                <a:gd name="connsiteX8" fmla="*/ 3662596 w 4934374"/>
                <a:gd name="connsiteY8" fmla="*/ 1869778 h 2888360"/>
                <a:gd name="connsiteX9" fmla="*/ 4287500 w 4934374"/>
                <a:gd name="connsiteY9" fmla="*/ 1344141 h 2888360"/>
                <a:gd name="connsiteX10" fmla="*/ 4498563 w 4934374"/>
                <a:gd name="connsiteY10" fmla="*/ 779635 h 2888360"/>
                <a:gd name="connsiteX11" fmla="*/ 4376239 w 4934374"/>
                <a:gd name="connsiteY11" fmla="*/ 16511 h 2888360"/>
                <a:gd name="connsiteX12" fmla="*/ 4369703 w 4934374"/>
                <a:gd name="connsiteY12" fmla="*/ 0 h 2888360"/>
                <a:gd name="connsiteX13" fmla="*/ 4823642 w 4934374"/>
                <a:gd name="connsiteY13" fmla="*/ 0 h 2888360"/>
                <a:gd name="connsiteX14" fmla="*/ 4850554 w 4934374"/>
                <a:gd name="connsiteY14" fmla="*/ 89409 h 2888360"/>
                <a:gd name="connsiteX15" fmla="*/ 4934374 w 4934374"/>
                <a:gd name="connsiteY15" fmla="*/ 779553 h 2888360"/>
                <a:gd name="connsiteX16" fmla="*/ 3793540 w 4934374"/>
                <a:gd name="connsiteY16" fmla="*/ 2294701 h 2888360"/>
                <a:gd name="connsiteX17" fmla="*/ 2396135 w 4934374"/>
                <a:gd name="connsiteY17" fmla="*/ 2888360 h 2888360"/>
                <a:gd name="connsiteX18" fmla="*/ 548273 w 4934374"/>
                <a:gd name="connsiteY18" fmla="*/ 1884684 h 2888360"/>
                <a:gd name="connsiteX19" fmla="*/ 0 w 4934374"/>
                <a:gd name="connsiteY19" fmla="*/ 779553 h 2888360"/>
                <a:gd name="connsiteX20" fmla="*/ 137335 w 4934374"/>
                <a:gd name="connsiteY20" fmla="*/ 89409 h 288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34374" h="2888360">
                  <a:moveTo>
                    <a:pt x="179816" y="0"/>
                  </a:moveTo>
                  <a:lnTo>
                    <a:pt x="666325" y="0"/>
                  </a:lnTo>
                  <a:lnTo>
                    <a:pt x="626038" y="65170"/>
                  </a:lnTo>
                  <a:cubicBezTo>
                    <a:pt x="499976" y="295913"/>
                    <a:pt x="435986" y="536292"/>
                    <a:pt x="435986" y="779635"/>
                  </a:cubicBezTo>
                  <a:cubicBezTo>
                    <a:pt x="435986" y="1024707"/>
                    <a:pt x="538074" y="1167830"/>
                    <a:pt x="750530" y="1443043"/>
                  </a:cubicBezTo>
                  <a:cubicBezTo>
                    <a:pt x="801792" y="1509416"/>
                    <a:pt x="854797" y="1578096"/>
                    <a:pt x="909024" y="1653610"/>
                  </a:cubicBezTo>
                  <a:cubicBezTo>
                    <a:pt x="1323389" y="2230552"/>
                    <a:pt x="1768180" y="2476694"/>
                    <a:pt x="2396223" y="2476694"/>
                  </a:cubicBezTo>
                  <a:cubicBezTo>
                    <a:pt x="2808409" y="2476694"/>
                    <a:pt x="3110835" y="2276173"/>
                    <a:pt x="3525201" y="1970327"/>
                  </a:cubicBezTo>
                  <a:cubicBezTo>
                    <a:pt x="3571493" y="1936152"/>
                    <a:pt x="3617786" y="1902388"/>
                    <a:pt x="3662596" y="1869778"/>
                  </a:cubicBezTo>
                  <a:cubicBezTo>
                    <a:pt x="3905479" y="1692809"/>
                    <a:pt x="4134849" y="1525640"/>
                    <a:pt x="4287500" y="1344141"/>
                  </a:cubicBezTo>
                  <a:cubicBezTo>
                    <a:pt x="4433439" y="1170630"/>
                    <a:pt x="4498563" y="996543"/>
                    <a:pt x="4498563" y="779635"/>
                  </a:cubicBezTo>
                  <a:cubicBezTo>
                    <a:pt x="4498563" y="507799"/>
                    <a:pt x="4456499" y="249674"/>
                    <a:pt x="4376239" y="16511"/>
                  </a:cubicBezTo>
                  <a:lnTo>
                    <a:pt x="4369703" y="0"/>
                  </a:lnTo>
                  <a:lnTo>
                    <a:pt x="4823642" y="0"/>
                  </a:lnTo>
                  <a:lnTo>
                    <a:pt x="4850554" y="89409"/>
                  </a:lnTo>
                  <a:cubicBezTo>
                    <a:pt x="4905864" y="307423"/>
                    <a:pt x="4934374" y="539220"/>
                    <a:pt x="4934374" y="779553"/>
                  </a:cubicBezTo>
                  <a:cubicBezTo>
                    <a:pt x="4934374" y="1521110"/>
                    <a:pt x="4369101" y="1869861"/>
                    <a:pt x="3793540" y="2294701"/>
                  </a:cubicBezTo>
                  <a:cubicBezTo>
                    <a:pt x="3374293" y="2604171"/>
                    <a:pt x="2970389" y="2888360"/>
                    <a:pt x="2396135" y="2888360"/>
                  </a:cubicBezTo>
                  <a:cubicBezTo>
                    <a:pt x="1544564" y="2888360"/>
                    <a:pt x="991670" y="2502058"/>
                    <a:pt x="548273" y="1884684"/>
                  </a:cubicBezTo>
                  <a:cubicBezTo>
                    <a:pt x="282201" y="1514275"/>
                    <a:pt x="0" y="1260227"/>
                    <a:pt x="0" y="779553"/>
                  </a:cubicBezTo>
                  <a:cubicBezTo>
                    <a:pt x="0" y="539220"/>
                    <a:pt x="48876" y="307423"/>
                    <a:pt x="137335" y="8940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0DC43E93-F81B-4DAE-9F0A-DF9299A8CB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86973" y="0"/>
              <a:ext cx="4934374" cy="2888360"/>
            </a:xfrm>
            <a:custGeom>
              <a:avLst/>
              <a:gdLst>
                <a:gd name="connsiteX0" fmla="*/ 179816 w 4934374"/>
                <a:gd name="connsiteY0" fmla="*/ 0 h 2888360"/>
                <a:gd name="connsiteX1" fmla="*/ 767292 w 4934374"/>
                <a:gd name="connsiteY1" fmla="*/ 0 h 2888360"/>
                <a:gd name="connsiteX2" fmla="*/ 703453 w 4934374"/>
                <a:gd name="connsiteY2" fmla="*/ 102886 h 2888360"/>
                <a:gd name="connsiteX3" fmla="*/ 523079 w 4934374"/>
                <a:gd name="connsiteY3" fmla="*/ 779635 h 2888360"/>
                <a:gd name="connsiteX4" fmla="*/ 820885 w 4934374"/>
                <a:gd name="connsiteY4" fmla="*/ 1394539 h 2888360"/>
                <a:gd name="connsiteX5" fmla="*/ 981122 w 4934374"/>
                <a:gd name="connsiteY5" fmla="*/ 1607412 h 2888360"/>
                <a:gd name="connsiteX6" fmla="*/ 1592426 w 4934374"/>
                <a:gd name="connsiteY6" fmla="*/ 2196871 h 2888360"/>
                <a:gd name="connsiteX7" fmla="*/ 2396135 w 4934374"/>
                <a:gd name="connsiteY7" fmla="*/ 2394345 h 2888360"/>
                <a:gd name="connsiteX8" fmla="*/ 2913111 w 4934374"/>
                <a:gd name="connsiteY8" fmla="*/ 2268597 h 2888360"/>
                <a:gd name="connsiteX9" fmla="*/ 3471411 w 4934374"/>
                <a:gd name="connsiteY9" fmla="*/ 1905518 h 2888360"/>
                <a:gd name="connsiteX10" fmla="*/ 3609242 w 4934374"/>
                <a:gd name="connsiteY10" fmla="*/ 1804640 h 2888360"/>
                <a:gd name="connsiteX11" fmla="*/ 4219151 w 4934374"/>
                <a:gd name="connsiteY11" fmla="*/ 1292919 h 2888360"/>
                <a:gd name="connsiteX12" fmla="*/ 4411295 w 4934374"/>
                <a:gd name="connsiteY12" fmla="*/ 779635 h 2888360"/>
                <a:gd name="connsiteX13" fmla="*/ 4294235 w 4934374"/>
                <a:gd name="connsiteY13" fmla="*/ 44685 h 2888360"/>
                <a:gd name="connsiteX14" fmla="*/ 4276624 w 4934374"/>
                <a:gd name="connsiteY14" fmla="*/ 0 h 2888360"/>
                <a:gd name="connsiteX15" fmla="*/ 4823642 w 4934374"/>
                <a:gd name="connsiteY15" fmla="*/ 0 h 2888360"/>
                <a:gd name="connsiteX16" fmla="*/ 4850554 w 4934374"/>
                <a:gd name="connsiteY16" fmla="*/ 89409 h 2888360"/>
                <a:gd name="connsiteX17" fmla="*/ 4934374 w 4934374"/>
                <a:gd name="connsiteY17" fmla="*/ 779553 h 2888360"/>
                <a:gd name="connsiteX18" fmla="*/ 3793540 w 4934374"/>
                <a:gd name="connsiteY18" fmla="*/ 2294701 h 2888360"/>
                <a:gd name="connsiteX19" fmla="*/ 2396135 w 4934374"/>
                <a:gd name="connsiteY19" fmla="*/ 2888360 h 2888360"/>
                <a:gd name="connsiteX20" fmla="*/ 548273 w 4934374"/>
                <a:gd name="connsiteY20" fmla="*/ 1884684 h 2888360"/>
                <a:gd name="connsiteX21" fmla="*/ 0 w 4934374"/>
                <a:gd name="connsiteY21" fmla="*/ 779553 h 2888360"/>
                <a:gd name="connsiteX22" fmla="*/ 137335 w 4934374"/>
                <a:gd name="connsiteY22" fmla="*/ 89409 h 288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934374" h="2888360">
                  <a:moveTo>
                    <a:pt x="179816" y="0"/>
                  </a:moveTo>
                  <a:lnTo>
                    <a:pt x="767292" y="0"/>
                  </a:lnTo>
                  <a:lnTo>
                    <a:pt x="703453" y="102886"/>
                  </a:lnTo>
                  <a:cubicBezTo>
                    <a:pt x="583756" y="321853"/>
                    <a:pt x="523079" y="549550"/>
                    <a:pt x="523079" y="779635"/>
                  </a:cubicBezTo>
                  <a:cubicBezTo>
                    <a:pt x="523079" y="999508"/>
                    <a:pt x="614356" y="1127068"/>
                    <a:pt x="820885" y="1394539"/>
                  </a:cubicBezTo>
                  <a:cubicBezTo>
                    <a:pt x="872582" y="1461489"/>
                    <a:pt x="926023" y="1530745"/>
                    <a:pt x="981122" y="1607412"/>
                  </a:cubicBezTo>
                  <a:cubicBezTo>
                    <a:pt x="1175968" y="1878671"/>
                    <a:pt x="1375871" y="2071535"/>
                    <a:pt x="1592426" y="2196871"/>
                  </a:cubicBezTo>
                  <a:cubicBezTo>
                    <a:pt x="1821970" y="2329783"/>
                    <a:pt x="2084904" y="2394345"/>
                    <a:pt x="2396135" y="2394345"/>
                  </a:cubicBezTo>
                  <a:cubicBezTo>
                    <a:pt x="2572762" y="2394345"/>
                    <a:pt x="2737009" y="2354405"/>
                    <a:pt x="2913111" y="2268597"/>
                  </a:cubicBezTo>
                  <a:cubicBezTo>
                    <a:pt x="3093922" y="2180483"/>
                    <a:pt x="3272903" y="2052018"/>
                    <a:pt x="3471411" y="1905518"/>
                  </a:cubicBezTo>
                  <a:cubicBezTo>
                    <a:pt x="3517964" y="1871178"/>
                    <a:pt x="3564344" y="1837332"/>
                    <a:pt x="3609242" y="1804640"/>
                  </a:cubicBezTo>
                  <a:cubicBezTo>
                    <a:pt x="3847765" y="1630800"/>
                    <a:pt x="4073038" y="1466594"/>
                    <a:pt x="4219151" y="1292919"/>
                  </a:cubicBezTo>
                  <a:cubicBezTo>
                    <a:pt x="4353843" y="1132832"/>
                    <a:pt x="4411295" y="979332"/>
                    <a:pt x="4411295" y="779635"/>
                  </a:cubicBezTo>
                  <a:cubicBezTo>
                    <a:pt x="4411295" y="517475"/>
                    <a:pt x="4371040" y="268882"/>
                    <a:pt x="4294235" y="44685"/>
                  </a:cubicBezTo>
                  <a:lnTo>
                    <a:pt x="4276624" y="0"/>
                  </a:lnTo>
                  <a:lnTo>
                    <a:pt x="4823642" y="0"/>
                  </a:lnTo>
                  <a:lnTo>
                    <a:pt x="4850554" y="89409"/>
                  </a:lnTo>
                  <a:cubicBezTo>
                    <a:pt x="4905864" y="307423"/>
                    <a:pt x="4934374" y="539220"/>
                    <a:pt x="4934374" y="779553"/>
                  </a:cubicBezTo>
                  <a:cubicBezTo>
                    <a:pt x="4934374" y="1521110"/>
                    <a:pt x="4369101" y="1869861"/>
                    <a:pt x="3793540" y="2294701"/>
                  </a:cubicBezTo>
                  <a:cubicBezTo>
                    <a:pt x="3374293" y="2604171"/>
                    <a:pt x="2970389" y="2888360"/>
                    <a:pt x="2396135" y="2888360"/>
                  </a:cubicBezTo>
                  <a:cubicBezTo>
                    <a:pt x="1544564" y="2888360"/>
                    <a:pt x="991670" y="2502058"/>
                    <a:pt x="548273" y="1884684"/>
                  </a:cubicBezTo>
                  <a:cubicBezTo>
                    <a:pt x="282201" y="1514275"/>
                    <a:pt x="0" y="1260227"/>
                    <a:pt x="0" y="779553"/>
                  </a:cubicBezTo>
                  <a:cubicBezTo>
                    <a:pt x="0" y="539220"/>
                    <a:pt x="48876" y="307423"/>
                    <a:pt x="137335" y="8940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A2EECE7B-E861-4242-BD71-ADD8F2DD3E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7711" y="0"/>
              <a:ext cx="5069918" cy="3133064"/>
            </a:xfrm>
            <a:custGeom>
              <a:avLst/>
              <a:gdLst>
                <a:gd name="connsiteX0" fmla="*/ 153448 w 5069918"/>
                <a:gd name="connsiteY0" fmla="*/ 0 h 3133064"/>
                <a:gd name="connsiteX1" fmla="*/ 215434 w 5069918"/>
                <a:gd name="connsiteY1" fmla="*/ 0 h 3133064"/>
                <a:gd name="connsiteX2" fmla="*/ 215073 w 5069918"/>
                <a:gd name="connsiteY2" fmla="*/ 727 h 3133064"/>
                <a:gd name="connsiteX3" fmla="*/ 202868 w 5069918"/>
                <a:gd name="connsiteY3" fmla="*/ 26255 h 3133064"/>
                <a:gd name="connsiteX4" fmla="*/ 191273 w 5069918"/>
                <a:gd name="connsiteY4" fmla="*/ 52030 h 3133064"/>
                <a:gd name="connsiteX5" fmla="*/ 169129 w 5069918"/>
                <a:gd name="connsiteY5" fmla="*/ 103993 h 3133064"/>
                <a:gd name="connsiteX6" fmla="*/ 148381 w 5069918"/>
                <a:gd name="connsiteY6" fmla="*/ 156532 h 3133064"/>
                <a:gd name="connsiteX7" fmla="*/ 80903 w 5069918"/>
                <a:gd name="connsiteY7" fmla="*/ 371711 h 3133064"/>
                <a:gd name="connsiteX8" fmla="*/ 26154 w 5069918"/>
                <a:gd name="connsiteY8" fmla="*/ 817551 h 3133064"/>
                <a:gd name="connsiteX9" fmla="*/ 49169 w 5069918"/>
                <a:gd name="connsiteY9" fmla="*/ 1040143 h 3133064"/>
                <a:gd name="connsiteX10" fmla="*/ 119437 w 5069918"/>
                <a:gd name="connsiteY10" fmla="*/ 1253016 h 3133064"/>
                <a:gd name="connsiteX11" fmla="*/ 143672 w 5069918"/>
                <a:gd name="connsiteY11" fmla="*/ 1303908 h 3133064"/>
                <a:gd name="connsiteX12" fmla="*/ 170611 w 5069918"/>
                <a:gd name="connsiteY12" fmla="*/ 1353648 h 3133064"/>
                <a:gd name="connsiteX13" fmla="*/ 230330 w 5069918"/>
                <a:gd name="connsiteY13" fmla="*/ 1450079 h 3133064"/>
                <a:gd name="connsiteX14" fmla="*/ 279545 w 5069918"/>
                <a:gd name="connsiteY14" fmla="*/ 1519627 h 3133064"/>
                <a:gd name="connsiteX15" fmla="*/ 228347 w 5069918"/>
                <a:gd name="connsiteY15" fmla="*/ 1437024 h 3133064"/>
                <a:gd name="connsiteX16" fmla="*/ 175168 w 5069918"/>
                <a:gd name="connsiteY16" fmla="*/ 1336146 h 3133064"/>
                <a:gd name="connsiteX17" fmla="*/ 130009 w 5069918"/>
                <a:gd name="connsiteY17" fmla="*/ 1230573 h 3133064"/>
                <a:gd name="connsiteX18" fmla="*/ 95398 w 5069918"/>
                <a:gd name="connsiteY18" fmla="*/ 1121049 h 3133064"/>
                <a:gd name="connsiteX19" fmla="*/ 82496 w 5069918"/>
                <a:gd name="connsiteY19" fmla="*/ 1065216 h 3133064"/>
                <a:gd name="connsiteX20" fmla="*/ 76829 w 5069918"/>
                <a:gd name="connsiteY20" fmla="*/ 1037216 h 3133064"/>
                <a:gd name="connsiteX21" fmla="*/ 72121 w 5069918"/>
                <a:gd name="connsiteY21" fmla="*/ 1009135 h 3133064"/>
                <a:gd name="connsiteX22" fmla="*/ 54685 w 5069918"/>
                <a:gd name="connsiteY22" fmla="*/ 784156 h 3133064"/>
                <a:gd name="connsiteX23" fmla="*/ 103070 w 5069918"/>
                <a:gd name="connsiteY23" fmla="*/ 345810 h 3133064"/>
                <a:gd name="connsiteX24" fmla="*/ 163159 w 5069918"/>
                <a:gd name="connsiteY24" fmla="*/ 132051 h 3133064"/>
                <a:gd name="connsiteX25" fmla="*/ 217797 w 5069918"/>
                <a:gd name="connsiteY25" fmla="*/ 0 h 3133064"/>
                <a:gd name="connsiteX26" fmla="*/ 848227 w 5069918"/>
                <a:gd name="connsiteY26" fmla="*/ 0 h 3133064"/>
                <a:gd name="connsiteX27" fmla="*/ 771226 w 5069918"/>
                <a:gd name="connsiteY27" fmla="*/ 124098 h 3133064"/>
                <a:gd name="connsiteX28" fmla="*/ 590852 w 5069918"/>
                <a:gd name="connsiteY28" fmla="*/ 800847 h 3133064"/>
                <a:gd name="connsiteX29" fmla="*/ 888658 w 5069918"/>
                <a:gd name="connsiteY29" fmla="*/ 1415751 h 3133064"/>
                <a:gd name="connsiteX30" fmla="*/ 1048895 w 5069918"/>
                <a:gd name="connsiteY30" fmla="*/ 1628624 h 3133064"/>
                <a:gd name="connsiteX31" fmla="*/ 1660199 w 5069918"/>
                <a:gd name="connsiteY31" fmla="*/ 2218083 h 3133064"/>
                <a:gd name="connsiteX32" fmla="*/ 2463908 w 5069918"/>
                <a:gd name="connsiteY32" fmla="*/ 2415557 h 3133064"/>
                <a:gd name="connsiteX33" fmla="*/ 2980884 w 5069918"/>
                <a:gd name="connsiteY33" fmla="*/ 2289809 h 3133064"/>
                <a:gd name="connsiteX34" fmla="*/ 3539184 w 5069918"/>
                <a:gd name="connsiteY34" fmla="*/ 1926730 h 3133064"/>
                <a:gd name="connsiteX35" fmla="*/ 3677015 w 5069918"/>
                <a:gd name="connsiteY35" fmla="*/ 1825852 h 3133064"/>
                <a:gd name="connsiteX36" fmla="*/ 4286924 w 5069918"/>
                <a:gd name="connsiteY36" fmla="*/ 1314131 h 3133064"/>
                <a:gd name="connsiteX37" fmla="*/ 4479068 w 5069918"/>
                <a:gd name="connsiteY37" fmla="*/ 800847 h 3133064"/>
                <a:gd name="connsiteX38" fmla="*/ 4362007 w 5069918"/>
                <a:gd name="connsiteY38" fmla="*/ 65898 h 3133064"/>
                <a:gd name="connsiteX39" fmla="*/ 4336037 w 5069918"/>
                <a:gd name="connsiteY39" fmla="*/ 0 h 3133064"/>
                <a:gd name="connsiteX40" fmla="*/ 4913604 w 5069918"/>
                <a:gd name="connsiteY40" fmla="*/ 0 h 3133064"/>
                <a:gd name="connsiteX41" fmla="*/ 4930823 w 5069918"/>
                <a:gd name="connsiteY41" fmla="*/ 66892 h 3133064"/>
                <a:gd name="connsiteX42" fmla="*/ 4940407 w 5069918"/>
                <a:gd name="connsiteY42" fmla="*/ 125535 h 3133064"/>
                <a:gd name="connsiteX43" fmla="*/ 4982006 w 5069918"/>
                <a:gd name="connsiteY43" fmla="*/ 278378 h 3133064"/>
                <a:gd name="connsiteX44" fmla="*/ 5027482 w 5069918"/>
                <a:gd name="connsiteY44" fmla="*/ 504952 h 3133064"/>
                <a:gd name="connsiteX45" fmla="*/ 5058082 w 5069918"/>
                <a:gd name="connsiteY45" fmla="*/ 734049 h 3133064"/>
                <a:gd name="connsiteX46" fmla="*/ 5063486 w 5069918"/>
                <a:gd name="connsiteY46" fmla="*/ 791612 h 3133064"/>
                <a:gd name="connsiteX47" fmla="*/ 5067846 w 5069918"/>
                <a:gd name="connsiteY47" fmla="*/ 850245 h 3133064"/>
                <a:gd name="connsiteX48" fmla="*/ 5069414 w 5069918"/>
                <a:gd name="connsiteY48" fmla="*/ 969733 h 3133064"/>
                <a:gd name="connsiteX49" fmla="*/ 5040732 w 5069918"/>
                <a:gd name="connsiteY49" fmla="*/ 1209783 h 3133064"/>
                <a:gd name="connsiteX50" fmla="*/ 4964102 w 5069918"/>
                <a:gd name="connsiteY50" fmla="*/ 1442832 h 3133064"/>
                <a:gd name="connsiteX51" fmla="*/ 4689486 w 5069918"/>
                <a:gd name="connsiteY51" fmla="*/ 1849969 h 3133064"/>
                <a:gd name="connsiteX52" fmla="*/ 4333792 w 5069918"/>
                <a:gd name="connsiteY52" fmla="*/ 2176567 h 3133064"/>
                <a:gd name="connsiteX53" fmla="*/ 3965196 w 5069918"/>
                <a:gd name="connsiteY53" fmla="*/ 2468002 h 3133064"/>
                <a:gd name="connsiteX54" fmla="*/ 3873745 w 5069918"/>
                <a:gd name="connsiteY54" fmla="*/ 2541128 h 3133064"/>
                <a:gd name="connsiteX55" fmla="*/ 3779416 w 5069918"/>
                <a:gd name="connsiteY55" fmla="*/ 2614666 h 3133064"/>
                <a:gd name="connsiteX56" fmla="*/ 3582739 w 5069918"/>
                <a:gd name="connsiteY56" fmla="*/ 2756555 h 3133064"/>
                <a:gd name="connsiteX57" fmla="*/ 3371851 w 5069918"/>
                <a:gd name="connsiteY57" fmla="*/ 2886338 h 3133064"/>
                <a:gd name="connsiteX58" fmla="*/ 3143614 w 5069918"/>
                <a:gd name="connsiteY58" fmla="*/ 2995780 h 3133064"/>
                <a:gd name="connsiteX59" fmla="*/ 2643552 w 5069918"/>
                <a:gd name="connsiteY59" fmla="*/ 3122516 h 3133064"/>
                <a:gd name="connsiteX60" fmla="*/ 2514264 w 5069918"/>
                <a:gd name="connsiteY60" fmla="*/ 3131657 h 3133064"/>
                <a:gd name="connsiteX61" fmla="*/ 2481920 w 5069918"/>
                <a:gd name="connsiteY61" fmla="*/ 3132810 h 3133064"/>
                <a:gd name="connsiteX62" fmla="*/ 2449664 w 5069918"/>
                <a:gd name="connsiteY62" fmla="*/ 3132975 h 3133064"/>
                <a:gd name="connsiteX63" fmla="*/ 2386284 w 5069918"/>
                <a:gd name="connsiteY63" fmla="*/ 3132234 h 3133064"/>
                <a:gd name="connsiteX64" fmla="*/ 2260658 w 5069918"/>
                <a:gd name="connsiteY64" fmla="*/ 3127292 h 3133064"/>
                <a:gd name="connsiteX65" fmla="*/ 2134945 w 5069918"/>
                <a:gd name="connsiteY65" fmla="*/ 3115928 h 3133064"/>
                <a:gd name="connsiteX66" fmla="*/ 1884564 w 5069918"/>
                <a:gd name="connsiteY66" fmla="*/ 3075412 h 3133064"/>
                <a:gd name="connsiteX67" fmla="*/ 1639764 w 5069918"/>
                <a:gd name="connsiteY67" fmla="*/ 3005498 h 3133064"/>
                <a:gd name="connsiteX68" fmla="*/ 1407081 w 5069918"/>
                <a:gd name="connsiteY68" fmla="*/ 2904125 h 3133064"/>
                <a:gd name="connsiteX69" fmla="*/ 1193491 w 5069918"/>
                <a:gd name="connsiteY69" fmla="*/ 2772201 h 3133064"/>
                <a:gd name="connsiteX70" fmla="*/ 836141 w 5069918"/>
                <a:gd name="connsiteY70" fmla="*/ 2439839 h 3133064"/>
                <a:gd name="connsiteX71" fmla="*/ 690812 w 5069918"/>
                <a:gd name="connsiteY71" fmla="*/ 2251422 h 3133064"/>
                <a:gd name="connsiteX72" fmla="*/ 562397 w 5069918"/>
                <a:gd name="connsiteY72" fmla="*/ 2054937 h 3133064"/>
                <a:gd name="connsiteX73" fmla="*/ 502504 w 5069918"/>
                <a:gd name="connsiteY73" fmla="*/ 1957435 h 3133064"/>
                <a:gd name="connsiteX74" fmla="*/ 440258 w 5069918"/>
                <a:gd name="connsiteY74" fmla="*/ 1861580 h 3133064"/>
                <a:gd name="connsiteX75" fmla="*/ 310360 w 5069918"/>
                <a:gd name="connsiteY75" fmla="*/ 1670693 h 3133064"/>
                <a:gd name="connsiteX76" fmla="*/ 246806 w 5069918"/>
                <a:gd name="connsiteY76" fmla="*/ 1573603 h 3133064"/>
                <a:gd name="connsiteX77" fmla="*/ 186303 w 5069918"/>
                <a:gd name="connsiteY77" fmla="*/ 1474372 h 3133064"/>
                <a:gd name="connsiteX78" fmla="*/ 84390 w 5069918"/>
                <a:gd name="connsiteY78" fmla="*/ 1266192 h 3133064"/>
                <a:gd name="connsiteX79" fmla="*/ 20139 w 5069918"/>
                <a:gd name="connsiteY79" fmla="*/ 1045249 h 3133064"/>
                <a:gd name="connsiteX80" fmla="*/ 0 w 5069918"/>
                <a:gd name="connsiteY80" fmla="*/ 817551 h 3133064"/>
                <a:gd name="connsiteX81" fmla="*/ 102773 w 5069918"/>
                <a:gd name="connsiteY81" fmla="*/ 142588 h 313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069918" h="3133064">
                  <a:moveTo>
                    <a:pt x="153448" y="0"/>
                  </a:moveTo>
                  <a:lnTo>
                    <a:pt x="215434" y="0"/>
                  </a:lnTo>
                  <a:lnTo>
                    <a:pt x="215073" y="727"/>
                  </a:lnTo>
                  <a:lnTo>
                    <a:pt x="202868" y="26255"/>
                  </a:lnTo>
                  <a:lnTo>
                    <a:pt x="191273" y="52030"/>
                  </a:lnTo>
                  <a:cubicBezTo>
                    <a:pt x="183688" y="69241"/>
                    <a:pt x="176016" y="86452"/>
                    <a:pt x="169129" y="103993"/>
                  </a:cubicBezTo>
                  <a:cubicBezTo>
                    <a:pt x="162242" y="121533"/>
                    <a:pt x="154658" y="138827"/>
                    <a:pt x="148381" y="156532"/>
                  </a:cubicBezTo>
                  <a:cubicBezTo>
                    <a:pt x="121529" y="226858"/>
                    <a:pt x="98775" y="298667"/>
                    <a:pt x="80903" y="371711"/>
                  </a:cubicBezTo>
                  <a:cubicBezTo>
                    <a:pt x="44636" y="517470"/>
                    <a:pt x="26067" y="667511"/>
                    <a:pt x="26154" y="817551"/>
                  </a:cubicBezTo>
                  <a:cubicBezTo>
                    <a:pt x="26589" y="892326"/>
                    <a:pt x="34000" y="966934"/>
                    <a:pt x="49169" y="1040143"/>
                  </a:cubicBezTo>
                  <a:cubicBezTo>
                    <a:pt x="65123" y="1113187"/>
                    <a:pt x="88226" y="1184666"/>
                    <a:pt x="119437" y="1253016"/>
                  </a:cubicBezTo>
                  <a:cubicBezTo>
                    <a:pt x="126847" y="1270228"/>
                    <a:pt x="135478" y="1287027"/>
                    <a:pt x="143672" y="1303908"/>
                  </a:cubicBezTo>
                  <a:cubicBezTo>
                    <a:pt x="152565" y="1320543"/>
                    <a:pt x="161021" y="1337342"/>
                    <a:pt x="170611" y="1353648"/>
                  </a:cubicBezTo>
                  <a:cubicBezTo>
                    <a:pt x="188919" y="1386587"/>
                    <a:pt x="209319" y="1418539"/>
                    <a:pt x="230330" y="1450079"/>
                  </a:cubicBezTo>
                  <a:lnTo>
                    <a:pt x="279545" y="1519627"/>
                  </a:lnTo>
                  <a:lnTo>
                    <a:pt x="228347" y="1437024"/>
                  </a:lnTo>
                  <a:cubicBezTo>
                    <a:pt x="209690" y="1404084"/>
                    <a:pt x="191645" y="1370567"/>
                    <a:pt x="175168" y="1336146"/>
                  </a:cubicBezTo>
                  <a:cubicBezTo>
                    <a:pt x="158778" y="1301641"/>
                    <a:pt x="143522" y="1266478"/>
                    <a:pt x="130009" y="1230573"/>
                  </a:cubicBezTo>
                  <a:cubicBezTo>
                    <a:pt x="116757" y="1194587"/>
                    <a:pt x="104988" y="1158105"/>
                    <a:pt x="95398" y="1121049"/>
                  </a:cubicBezTo>
                  <a:cubicBezTo>
                    <a:pt x="90865" y="1102520"/>
                    <a:pt x="86245" y="1083909"/>
                    <a:pt x="82496" y="1065216"/>
                  </a:cubicBezTo>
                  <a:lnTo>
                    <a:pt x="76829" y="1037216"/>
                  </a:lnTo>
                  <a:lnTo>
                    <a:pt x="72121" y="1009135"/>
                  </a:lnTo>
                  <a:cubicBezTo>
                    <a:pt x="59829" y="934198"/>
                    <a:pt x="54685" y="858847"/>
                    <a:pt x="54685" y="784156"/>
                  </a:cubicBezTo>
                  <a:cubicBezTo>
                    <a:pt x="55033" y="637163"/>
                    <a:pt x="71337" y="490169"/>
                    <a:pt x="103070" y="345810"/>
                  </a:cubicBezTo>
                  <a:cubicBezTo>
                    <a:pt x="118894" y="273671"/>
                    <a:pt x="138923" y="202233"/>
                    <a:pt x="163159" y="132051"/>
                  </a:cubicBezTo>
                  <a:lnTo>
                    <a:pt x="217797" y="0"/>
                  </a:lnTo>
                  <a:lnTo>
                    <a:pt x="848227" y="0"/>
                  </a:lnTo>
                  <a:lnTo>
                    <a:pt x="771226" y="124098"/>
                  </a:lnTo>
                  <a:cubicBezTo>
                    <a:pt x="651529" y="343066"/>
                    <a:pt x="590852" y="570762"/>
                    <a:pt x="590852" y="800847"/>
                  </a:cubicBezTo>
                  <a:cubicBezTo>
                    <a:pt x="590852" y="1020720"/>
                    <a:pt x="682129" y="1148280"/>
                    <a:pt x="888658" y="1415751"/>
                  </a:cubicBezTo>
                  <a:cubicBezTo>
                    <a:pt x="940355" y="1482701"/>
                    <a:pt x="993796" y="1551957"/>
                    <a:pt x="1048895" y="1628624"/>
                  </a:cubicBezTo>
                  <a:cubicBezTo>
                    <a:pt x="1243741" y="1899883"/>
                    <a:pt x="1443644" y="2092747"/>
                    <a:pt x="1660199" y="2218083"/>
                  </a:cubicBezTo>
                  <a:cubicBezTo>
                    <a:pt x="1889743" y="2350995"/>
                    <a:pt x="2152677" y="2415557"/>
                    <a:pt x="2463908" y="2415557"/>
                  </a:cubicBezTo>
                  <a:cubicBezTo>
                    <a:pt x="2640535" y="2415557"/>
                    <a:pt x="2804782" y="2375617"/>
                    <a:pt x="2980884" y="2289809"/>
                  </a:cubicBezTo>
                  <a:cubicBezTo>
                    <a:pt x="3161695" y="2201695"/>
                    <a:pt x="3340676" y="2073230"/>
                    <a:pt x="3539184" y="1926730"/>
                  </a:cubicBezTo>
                  <a:cubicBezTo>
                    <a:pt x="3585737" y="1892390"/>
                    <a:pt x="3632117" y="1858544"/>
                    <a:pt x="3677015" y="1825852"/>
                  </a:cubicBezTo>
                  <a:cubicBezTo>
                    <a:pt x="3915538" y="1652012"/>
                    <a:pt x="4140811" y="1487806"/>
                    <a:pt x="4286924" y="1314131"/>
                  </a:cubicBezTo>
                  <a:cubicBezTo>
                    <a:pt x="4421616" y="1154044"/>
                    <a:pt x="4479068" y="1000544"/>
                    <a:pt x="4479068" y="800847"/>
                  </a:cubicBezTo>
                  <a:cubicBezTo>
                    <a:pt x="4479068" y="538687"/>
                    <a:pt x="4438813" y="290094"/>
                    <a:pt x="4362007" y="65898"/>
                  </a:cubicBezTo>
                  <a:lnTo>
                    <a:pt x="4336037" y="0"/>
                  </a:lnTo>
                  <a:lnTo>
                    <a:pt x="4913604" y="0"/>
                  </a:lnTo>
                  <a:lnTo>
                    <a:pt x="4930823" y="66892"/>
                  </a:lnTo>
                  <a:lnTo>
                    <a:pt x="4940407" y="125535"/>
                  </a:lnTo>
                  <a:lnTo>
                    <a:pt x="4982006" y="278378"/>
                  </a:lnTo>
                  <a:cubicBezTo>
                    <a:pt x="4999758" y="353368"/>
                    <a:pt x="5014971" y="428944"/>
                    <a:pt x="5027482" y="504952"/>
                  </a:cubicBezTo>
                  <a:cubicBezTo>
                    <a:pt x="5040123" y="580961"/>
                    <a:pt x="5050323" y="657382"/>
                    <a:pt x="5058082" y="734049"/>
                  </a:cubicBezTo>
                  <a:cubicBezTo>
                    <a:pt x="5060261" y="753237"/>
                    <a:pt x="5061743" y="772425"/>
                    <a:pt x="5063486" y="791612"/>
                  </a:cubicBezTo>
                  <a:cubicBezTo>
                    <a:pt x="5065318" y="810552"/>
                    <a:pt x="5066625" y="830398"/>
                    <a:pt x="5067846" y="850245"/>
                  </a:cubicBezTo>
                  <a:cubicBezTo>
                    <a:pt x="5069851" y="889855"/>
                    <a:pt x="5070461" y="929712"/>
                    <a:pt x="5069414" y="969733"/>
                  </a:cubicBezTo>
                  <a:cubicBezTo>
                    <a:pt x="5067060" y="1049695"/>
                    <a:pt x="5057820" y="1130233"/>
                    <a:pt x="5040732" y="1209783"/>
                  </a:cubicBezTo>
                  <a:cubicBezTo>
                    <a:pt x="5023123" y="1289250"/>
                    <a:pt x="4997578" y="1367647"/>
                    <a:pt x="4964102" y="1442832"/>
                  </a:cubicBezTo>
                  <a:cubicBezTo>
                    <a:pt x="4897409" y="1593697"/>
                    <a:pt x="4799942" y="1730232"/>
                    <a:pt x="4689486" y="1849969"/>
                  </a:cubicBezTo>
                  <a:cubicBezTo>
                    <a:pt x="4579116" y="1970446"/>
                    <a:pt x="4456716" y="2076100"/>
                    <a:pt x="4333792" y="2176567"/>
                  </a:cubicBezTo>
                  <a:cubicBezTo>
                    <a:pt x="4210520" y="2276869"/>
                    <a:pt x="4085853" y="2371736"/>
                    <a:pt x="3965196" y="2468002"/>
                  </a:cubicBezTo>
                  <a:lnTo>
                    <a:pt x="3873745" y="2541128"/>
                  </a:lnTo>
                  <a:cubicBezTo>
                    <a:pt x="3842621" y="2565751"/>
                    <a:pt x="3811324" y="2590374"/>
                    <a:pt x="3779416" y="2614666"/>
                  </a:cubicBezTo>
                  <a:cubicBezTo>
                    <a:pt x="3715862" y="2663335"/>
                    <a:pt x="3650652" y="2711016"/>
                    <a:pt x="3582739" y="2756555"/>
                  </a:cubicBezTo>
                  <a:cubicBezTo>
                    <a:pt x="3514913" y="2802012"/>
                    <a:pt x="3445170" y="2846151"/>
                    <a:pt x="3371851" y="2886338"/>
                  </a:cubicBezTo>
                  <a:cubicBezTo>
                    <a:pt x="3298533" y="2926442"/>
                    <a:pt x="3222687" y="2963664"/>
                    <a:pt x="3143614" y="2995780"/>
                  </a:cubicBezTo>
                  <a:cubicBezTo>
                    <a:pt x="2985994" y="3060837"/>
                    <a:pt x="2815732" y="3104317"/>
                    <a:pt x="2643552" y="3122516"/>
                  </a:cubicBezTo>
                  <a:cubicBezTo>
                    <a:pt x="2600484" y="3126799"/>
                    <a:pt x="2557331" y="3130258"/>
                    <a:pt x="2514264" y="3131657"/>
                  </a:cubicBezTo>
                  <a:lnTo>
                    <a:pt x="2481920" y="3132810"/>
                  </a:lnTo>
                  <a:lnTo>
                    <a:pt x="2449664" y="3132975"/>
                  </a:lnTo>
                  <a:cubicBezTo>
                    <a:pt x="2427868" y="3133304"/>
                    <a:pt x="2407207" y="3132646"/>
                    <a:pt x="2386284" y="3132234"/>
                  </a:cubicBezTo>
                  <a:cubicBezTo>
                    <a:pt x="2344524" y="3131740"/>
                    <a:pt x="2302505" y="3129352"/>
                    <a:pt x="2260658" y="3127292"/>
                  </a:cubicBezTo>
                  <a:cubicBezTo>
                    <a:pt x="2218725" y="3123999"/>
                    <a:pt x="2176791" y="3120952"/>
                    <a:pt x="2134945" y="3115928"/>
                  </a:cubicBezTo>
                  <a:cubicBezTo>
                    <a:pt x="2051165" y="3106458"/>
                    <a:pt x="1967473" y="3093529"/>
                    <a:pt x="1884564" y="3075412"/>
                  </a:cubicBezTo>
                  <a:cubicBezTo>
                    <a:pt x="1801657" y="3057296"/>
                    <a:pt x="1719708" y="3033990"/>
                    <a:pt x="1639764" y="3005498"/>
                  </a:cubicBezTo>
                  <a:cubicBezTo>
                    <a:pt x="1559820" y="2976922"/>
                    <a:pt x="1481969" y="2942830"/>
                    <a:pt x="1407081" y="2904125"/>
                  </a:cubicBezTo>
                  <a:cubicBezTo>
                    <a:pt x="1332455" y="2864845"/>
                    <a:pt x="1260794" y="2820953"/>
                    <a:pt x="1193491" y="2772201"/>
                  </a:cubicBezTo>
                  <a:cubicBezTo>
                    <a:pt x="1058362" y="2675194"/>
                    <a:pt x="939973" y="2561469"/>
                    <a:pt x="836141" y="2439839"/>
                  </a:cubicBezTo>
                  <a:cubicBezTo>
                    <a:pt x="784444" y="2378735"/>
                    <a:pt x="736321" y="2315656"/>
                    <a:pt x="690812" y="2251422"/>
                  </a:cubicBezTo>
                  <a:cubicBezTo>
                    <a:pt x="645217" y="2187190"/>
                    <a:pt x="602674" y="2121557"/>
                    <a:pt x="562397" y="2054937"/>
                  </a:cubicBezTo>
                  <a:cubicBezTo>
                    <a:pt x="541823" y="2021256"/>
                    <a:pt x="522992" y="1989716"/>
                    <a:pt x="502504" y="1957435"/>
                  </a:cubicBezTo>
                  <a:cubicBezTo>
                    <a:pt x="482192" y="1925401"/>
                    <a:pt x="461530" y="1893367"/>
                    <a:pt x="440258" y="1861580"/>
                  </a:cubicBezTo>
                  <a:lnTo>
                    <a:pt x="310360" y="1670693"/>
                  </a:lnTo>
                  <a:cubicBezTo>
                    <a:pt x="288826" y="1638577"/>
                    <a:pt x="267555" y="1606296"/>
                    <a:pt x="246806" y="1573603"/>
                  </a:cubicBezTo>
                  <a:cubicBezTo>
                    <a:pt x="226057" y="1540910"/>
                    <a:pt x="205483" y="1508135"/>
                    <a:pt x="186303" y="1474372"/>
                  </a:cubicBezTo>
                  <a:cubicBezTo>
                    <a:pt x="147857" y="1407174"/>
                    <a:pt x="112550" y="1338002"/>
                    <a:pt x="84390" y="1266192"/>
                  </a:cubicBezTo>
                  <a:cubicBezTo>
                    <a:pt x="55708" y="1194630"/>
                    <a:pt x="34436" y="1120434"/>
                    <a:pt x="20139" y="1045249"/>
                  </a:cubicBezTo>
                  <a:cubicBezTo>
                    <a:pt x="6452" y="970064"/>
                    <a:pt x="0" y="893725"/>
                    <a:pt x="0" y="817551"/>
                  </a:cubicBezTo>
                  <a:cubicBezTo>
                    <a:pt x="850" y="589772"/>
                    <a:pt x="36028" y="362457"/>
                    <a:pt x="102773" y="14258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0" name="Picture 29">
            <a:extLst>
              <a:ext uri="{FF2B5EF4-FFF2-40B4-BE49-F238E27FC236}">
                <a16:creationId xmlns:a16="http://schemas.microsoft.com/office/drawing/2014/main" id="{0A6A01CA-3808-4FAB-8B23-8822B5D0F078}"/>
              </a:ext>
            </a:extLst>
          </p:cNvPr>
          <p:cNvPicPr>
            <a:picLocks noChangeAspect="1"/>
          </p:cNvPicPr>
          <p:nvPr/>
        </p:nvPicPr>
        <p:blipFill>
          <a:blip r:embed="rId2"/>
          <a:stretch>
            <a:fillRect/>
          </a:stretch>
        </p:blipFill>
        <p:spPr>
          <a:xfrm>
            <a:off x="0" y="6584495"/>
            <a:ext cx="2378315" cy="273505"/>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42670" y="4718284"/>
            <a:ext cx="3421939" cy="1026582"/>
          </a:xfrm>
          <a:prstGeom prst="rect">
            <a:avLst/>
          </a:prstGeom>
        </p:spPr>
      </p:pic>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2982" y="0"/>
            <a:ext cx="1784720" cy="533953"/>
          </a:xfrm>
          <a:prstGeom prst="rect">
            <a:avLst/>
          </a:prstGeom>
        </p:spPr>
      </p:pic>
      <p:sp>
        <p:nvSpPr>
          <p:cNvPr id="49" name="TextBox 48">
            <a:extLst>
              <a:ext uri="{FF2B5EF4-FFF2-40B4-BE49-F238E27FC236}">
                <a16:creationId xmlns:a16="http://schemas.microsoft.com/office/drawing/2014/main" id="{AD4AE30F-0B2F-4D90-B802-310BA65B0766}"/>
              </a:ext>
            </a:extLst>
          </p:cNvPr>
          <p:cNvSpPr txBox="1"/>
          <p:nvPr/>
        </p:nvSpPr>
        <p:spPr>
          <a:xfrm>
            <a:off x="126957" y="120142"/>
            <a:ext cx="7499327" cy="1015663"/>
          </a:xfrm>
          <a:prstGeom prst="rect">
            <a:avLst/>
          </a:prstGeom>
          <a:noFill/>
        </p:spPr>
        <p:txBody>
          <a:bodyPr wrap="square">
            <a:spAutoFit/>
          </a:bodyPr>
          <a:lstStyle/>
          <a:p>
            <a:r>
              <a:rPr kumimoji="0" lang="el-GR" sz="3000" b="0" i="0" u="none" strike="noStrike" kern="1200" cap="none" spc="0" normalizeH="0" baseline="0" noProof="0" dirty="0">
                <a:ln>
                  <a:noFill/>
                </a:ln>
                <a:solidFill>
                  <a:schemeClr val="accent2">
                    <a:lumMod val="50000"/>
                  </a:schemeClr>
                </a:solidFill>
                <a:effectLst/>
                <a:uLnTx/>
                <a:uFillTx/>
                <a:latin typeface="Arial"/>
                <a:ea typeface="+mj-ea"/>
                <a:cs typeface="Arial"/>
              </a:rPr>
              <a:t>Εκπαίδευση εκπαιδευτών πάνω σε νέες τεχνολογίες στην εκπαίδευση</a:t>
            </a:r>
            <a:endParaRPr lang="el-GR" sz="3000" dirty="0">
              <a:solidFill>
                <a:schemeClr val="accent2">
                  <a:lumMod val="50000"/>
                </a:schemeClr>
              </a:solidFill>
            </a:endParaRPr>
          </a:p>
        </p:txBody>
      </p:sp>
      <p:sp>
        <p:nvSpPr>
          <p:cNvPr id="21" name="TextBox 20">
            <a:extLst>
              <a:ext uri="{FF2B5EF4-FFF2-40B4-BE49-F238E27FC236}">
                <a16:creationId xmlns:a16="http://schemas.microsoft.com/office/drawing/2014/main" id="{BA5719AD-AF97-4BFB-814F-5AF59FE79577}"/>
              </a:ext>
            </a:extLst>
          </p:cNvPr>
          <p:cNvSpPr txBox="1"/>
          <p:nvPr/>
        </p:nvSpPr>
        <p:spPr>
          <a:xfrm>
            <a:off x="327391" y="1603967"/>
            <a:ext cx="11078559" cy="4483279"/>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Ενδεικτικά, οι </a:t>
            </a:r>
            <a:r>
              <a:rPr kumimoji="0" lang="el-GR" sz="2000" b="0" i="0" u="none" strike="noStrike" kern="1200" cap="none" spc="0" normalizeH="0" baseline="0" noProof="0" dirty="0">
                <a:ln>
                  <a:noFill/>
                </a:ln>
                <a:solidFill>
                  <a:schemeClr val="accent5">
                    <a:lumMod val="50000"/>
                  </a:schemeClr>
                </a:solidFill>
                <a:effectLst/>
                <a:highlight>
                  <a:srgbClr val="C0C0C0"/>
                </a:highlight>
                <a:uLnTx/>
                <a:uFillTx/>
                <a:latin typeface="Calibri" panose="020F0502020204030204"/>
                <a:ea typeface="+mn-ea"/>
                <a:cs typeface="+mn-cs"/>
              </a:rPr>
              <a:t>προβληματισμοί</a:t>
            </a: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 που συχνά παρουσιάζονται είναι σε γενικές γραμμές οι παρακάτω:</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Πολλοί πιστεύουν ότι η ενσωμάτωση των Τ.Π.Ε θα δώσει λύσεις και θα εξομαλύνει τις δυσκολίες που αντιμετωπίζει το εκπαιδευτικό σύστημα σήμερα</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Δεν υπάρχει ή δεν επαρκεί η τεχνική υποδομή ούτε η υποστήριξη από τους αρμόδιους εσωτερικούς (εντός εκπαιδευτικού οργανισμού) ή εξωτερικούς (εκτός εκπαιδευτικού οργανισμού) ώστε οι Τ.Π.Ε να εφαρμόζονται συστηματικά με συνέχεια και συνέπεια.</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Επιβάλλεται η ανάγκη επανασχεδιασμού των οδηγών σπουδών αλλά και των προδιαγραφών που ορίζουν την ενσωμάτωση των Τ.Π.Ε στα εκπαιδευτικά ιδρύματα. Οι Τ.Π.Ε θα πρέπει να ευθυγραμμιστούν με τις εκάστοτε ανάγκες της εποχής, με τις αλλαγές στον τομέα της εργασίας αλλά και το ευρύτερο κλίμα που επικρατεί σε ολόκληρο τον πλανήτη, μιας και η Τεχνολογία ήρθε για να μας ενώσει και να δώσει πρόσβαση σε καλύτερη, γρηγορότερη και -ει δυνατόν- ποιοτικότερη πληροφορία.</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Η γνώση εμπλουτίζεται και ανανεώνεται συνεχώς, κάτι που αναπόφευκτα οδηγεί στην ανάγκη για διαρκή εκπαίδευση και κατάρτιση των εκπαιδευτών. Κι αυτό με τη σειρά του στην ανάγκη διαρκούς πιστοποίησης των γνώσεων και δεξιοτήτων πάνω στις Τ.Π.Ε.</a:t>
            </a:r>
          </a:p>
        </p:txBody>
      </p:sp>
    </p:spTree>
    <p:extLst>
      <p:ext uri="{BB962C8B-B14F-4D97-AF65-F5344CB8AC3E}">
        <p14:creationId xmlns:p14="http://schemas.microsoft.com/office/powerpoint/2010/main" val="22069359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2E921DFF-3001-46B5-95D2-66CA060F44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26"/>
            <a:ext cx="5614875" cy="6802903"/>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58">
            <a:extLst>
              <a:ext uri="{FF2B5EF4-FFF2-40B4-BE49-F238E27FC236}">
                <a16:creationId xmlns:a16="http://schemas.microsoft.com/office/drawing/2014/main" id="{4EA93698-222B-47A7-8E9B-667FAC9906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 name="TextBox 23">
            <a:extLst>
              <a:ext uri="{FF2B5EF4-FFF2-40B4-BE49-F238E27FC236}">
                <a16:creationId xmlns:a16="http://schemas.microsoft.com/office/drawing/2014/main" id="{0A1807C3-BFB7-4F8B-92B1-2AB82572FB25}"/>
              </a:ext>
            </a:extLst>
          </p:cNvPr>
          <p:cNvSpPr txBox="1"/>
          <p:nvPr/>
        </p:nvSpPr>
        <p:spPr>
          <a:xfrm>
            <a:off x="640079" y="2053641"/>
            <a:ext cx="3669161" cy="2760098"/>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3200" b="1" dirty="0">
                <a:solidFill>
                  <a:srgbClr val="FFFFFF"/>
                </a:solidFill>
                <a:latin typeface="+mj-lt"/>
                <a:ea typeface="+mj-ea"/>
                <a:cs typeface="+mj-cs"/>
              </a:rPr>
              <a:t>Εκπα</a:t>
            </a:r>
            <a:r>
              <a:rPr lang="en-US" sz="3200" b="1" dirty="0" err="1">
                <a:solidFill>
                  <a:srgbClr val="FFFFFF"/>
                </a:solidFill>
                <a:latin typeface="+mj-lt"/>
                <a:ea typeface="+mj-ea"/>
                <a:cs typeface="+mj-cs"/>
              </a:rPr>
              <a:t>ίδευση</a:t>
            </a:r>
            <a:r>
              <a:rPr lang="en-US" sz="3200" b="1" dirty="0">
                <a:solidFill>
                  <a:srgbClr val="FFFFFF"/>
                </a:solidFill>
                <a:latin typeface="+mj-lt"/>
                <a:ea typeface="+mj-ea"/>
                <a:cs typeface="+mj-cs"/>
              </a:rPr>
              <a:t> </a:t>
            </a:r>
            <a:r>
              <a:rPr lang="en-US" sz="3200" b="1" dirty="0" err="1">
                <a:solidFill>
                  <a:srgbClr val="FFFFFF"/>
                </a:solidFill>
                <a:latin typeface="+mj-lt"/>
                <a:ea typeface="+mj-ea"/>
                <a:cs typeface="+mj-cs"/>
              </a:rPr>
              <a:t>εκ</a:t>
            </a:r>
            <a:r>
              <a:rPr lang="en-US" sz="3200" b="1" dirty="0">
                <a:solidFill>
                  <a:srgbClr val="FFFFFF"/>
                </a:solidFill>
                <a:latin typeface="+mj-lt"/>
                <a:ea typeface="+mj-ea"/>
                <a:cs typeface="+mj-cs"/>
              </a:rPr>
              <a:t>παιδευτών πάνω σε </a:t>
            </a:r>
          </a:p>
          <a:p>
            <a:pPr defTabSz="914400">
              <a:lnSpc>
                <a:spcPct val="90000"/>
              </a:lnSpc>
              <a:spcBef>
                <a:spcPct val="0"/>
              </a:spcBef>
              <a:spcAft>
                <a:spcPts val="600"/>
              </a:spcAft>
            </a:pPr>
            <a:r>
              <a:rPr lang="en-US" sz="3200" b="1" dirty="0" err="1">
                <a:solidFill>
                  <a:srgbClr val="FFFFFF"/>
                </a:solidFill>
                <a:latin typeface="+mj-lt"/>
                <a:ea typeface="+mj-ea"/>
                <a:cs typeface="+mj-cs"/>
              </a:rPr>
              <a:t>νέες</a:t>
            </a:r>
            <a:r>
              <a:rPr lang="en-US" sz="3200" b="1" dirty="0">
                <a:solidFill>
                  <a:srgbClr val="FFFFFF"/>
                </a:solidFill>
                <a:latin typeface="+mj-lt"/>
                <a:ea typeface="+mj-ea"/>
                <a:cs typeface="+mj-cs"/>
              </a:rPr>
              <a:t> </a:t>
            </a:r>
            <a:r>
              <a:rPr lang="en-US" sz="3200" b="1" dirty="0" err="1">
                <a:solidFill>
                  <a:srgbClr val="FFFFFF"/>
                </a:solidFill>
                <a:latin typeface="+mj-lt"/>
                <a:ea typeface="+mj-ea"/>
                <a:cs typeface="+mj-cs"/>
              </a:rPr>
              <a:t>τεχνολογίες</a:t>
            </a:r>
            <a:r>
              <a:rPr lang="en-US" sz="3200" b="1" dirty="0">
                <a:solidFill>
                  <a:srgbClr val="FFFFFF"/>
                </a:solidFill>
                <a:latin typeface="+mj-lt"/>
                <a:ea typeface="+mj-ea"/>
                <a:cs typeface="+mj-cs"/>
              </a:rPr>
              <a:t> </a:t>
            </a:r>
            <a:r>
              <a:rPr lang="en-US" sz="3200" b="1" dirty="0" err="1">
                <a:solidFill>
                  <a:srgbClr val="FFFFFF"/>
                </a:solidFill>
                <a:latin typeface="+mj-lt"/>
                <a:ea typeface="+mj-ea"/>
                <a:cs typeface="+mj-cs"/>
              </a:rPr>
              <a:t>στην</a:t>
            </a:r>
            <a:r>
              <a:rPr lang="en-US" sz="3200" b="1" dirty="0">
                <a:solidFill>
                  <a:srgbClr val="FFFFFF"/>
                </a:solidFill>
                <a:latin typeface="+mj-lt"/>
                <a:ea typeface="+mj-ea"/>
                <a:cs typeface="+mj-cs"/>
              </a:rPr>
              <a:t> </a:t>
            </a:r>
            <a:r>
              <a:rPr lang="en-US" sz="3200" b="1" dirty="0" err="1">
                <a:solidFill>
                  <a:srgbClr val="FFFFFF"/>
                </a:solidFill>
                <a:latin typeface="+mj-lt"/>
                <a:ea typeface="+mj-ea"/>
                <a:cs typeface="+mj-cs"/>
              </a:rPr>
              <a:t>εκ</a:t>
            </a:r>
            <a:r>
              <a:rPr lang="en-US" sz="3200" b="1" dirty="0">
                <a:solidFill>
                  <a:srgbClr val="FFFFFF"/>
                </a:solidFill>
                <a:latin typeface="+mj-lt"/>
                <a:ea typeface="+mj-ea"/>
                <a:cs typeface="+mj-cs"/>
              </a:rPr>
              <a:t>παίδευση</a:t>
            </a:r>
          </a:p>
        </p:txBody>
      </p:sp>
      <p:sp>
        <p:nvSpPr>
          <p:cNvPr id="61" name="Rectangle 60">
            <a:extLst>
              <a:ext uri="{FF2B5EF4-FFF2-40B4-BE49-F238E27FC236}">
                <a16:creationId xmlns:a16="http://schemas.microsoft.com/office/drawing/2014/main" id="{AFEDA996-5744-4A88-B0DD-EC49C6D87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5581" y="804672"/>
            <a:ext cx="4977975" cy="1979514"/>
          </a:xfrm>
          <a:prstGeom prst="rect">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6240477" y="1461763"/>
            <a:ext cx="2246067" cy="673820"/>
          </a:xfrm>
          <a:prstGeom prst="rect">
            <a:avLst/>
          </a:prstGeom>
          <a:effectLst>
            <a:softEdge rad="0"/>
          </a:effectLst>
        </p:spPr>
      </p:pic>
      <p:pic>
        <p:nvPicPr>
          <p:cNvPr id="30" name="Picture 29">
            <a:extLst>
              <a:ext uri="{FF2B5EF4-FFF2-40B4-BE49-F238E27FC236}">
                <a16:creationId xmlns:a16="http://schemas.microsoft.com/office/drawing/2014/main" id="{0A6A01CA-3808-4FAB-8B23-8822B5D0F078}"/>
              </a:ext>
            </a:extLst>
          </p:cNvPr>
          <p:cNvPicPr>
            <a:picLocks noChangeAspect="1"/>
          </p:cNvPicPr>
          <p:nvPr/>
        </p:nvPicPr>
        <p:blipFill>
          <a:blip r:embed="rId4">
            <a:alphaModFix/>
          </a:blip>
          <a:stretch>
            <a:fillRect/>
          </a:stretch>
        </p:blipFill>
        <p:spPr>
          <a:xfrm>
            <a:off x="144027" y="6599703"/>
            <a:ext cx="2246067" cy="258297"/>
          </a:xfrm>
          <a:prstGeom prst="rect">
            <a:avLst/>
          </a:prstGeom>
          <a:effectLst>
            <a:softEdge rad="0"/>
          </a:effectLst>
        </p:spPr>
      </p:pic>
      <p:sp>
        <p:nvSpPr>
          <p:cNvPr id="14" name="TextBox 13">
            <a:extLst>
              <a:ext uri="{FF2B5EF4-FFF2-40B4-BE49-F238E27FC236}">
                <a16:creationId xmlns:a16="http://schemas.microsoft.com/office/drawing/2014/main" id="{75F05CD5-4C76-43A4-91BC-8763EE046A71}"/>
              </a:ext>
            </a:extLst>
          </p:cNvPr>
          <p:cNvSpPr txBox="1"/>
          <p:nvPr/>
        </p:nvSpPr>
        <p:spPr>
          <a:xfrm>
            <a:off x="6090574" y="3058407"/>
            <a:ext cx="4977578" cy="2957597"/>
          </a:xfrm>
          <a:prstGeom prst="rect">
            <a:avLst/>
          </a:prstGeom>
        </p:spPr>
        <p:txBody>
          <a:bodyPr vert="horz" lIns="91440" tIns="45720" rIns="91440" bIns="45720" rtlCol="0" anchor="ctr">
            <a:normAutofit/>
          </a:bodyPr>
          <a:lstStyle/>
          <a:p>
            <a:pPr marR="0" lvl="0" defTabSz="914400" fontAlgn="auto">
              <a:lnSpc>
                <a:spcPct val="90000"/>
              </a:lnSpc>
              <a:spcBef>
                <a:spcPts val="1000"/>
              </a:spcBef>
              <a:spcAft>
                <a:spcPts val="0"/>
              </a:spcAft>
              <a:buClrTx/>
              <a:buSzTx/>
              <a:tabLst/>
              <a:defRPr/>
            </a:pPr>
            <a:endParaRPr kumimoji="0" lang="en-US" sz="1400" b="0" i="0" u="none" strike="noStrike" cap="none" spc="0" normalizeH="0" baseline="0" noProof="0" dirty="0">
              <a:ln>
                <a:noFill/>
              </a:ln>
              <a:solidFill>
                <a:srgbClr val="000000"/>
              </a:solidFill>
              <a:effectLst/>
              <a:uLnTx/>
              <a:uFillTx/>
            </a:endParaRPr>
          </a:p>
        </p:txBody>
      </p:sp>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72982" y="0"/>
            <a:ext cx="1784720" cy="533953"/>
          </a:xfrm>
          <a:prstGeom prst="rect">
            <a:avLst/>
          </a:prstGeom>
        </p:spPr>
      </p:pic>
      <p:sp>
        <p:nvSpPr>
          <p:cNvPr id="15" name="TextBox 14">
            <a:extLst>
              <a:ext uri="{FF2B5EF4-FFF2-40B4-BE49-F238E27FC236}">
                <a16:creationId xmlns:a16="http://schemas.microsoft.com/office/drawing/2014/main" id="{ED4D18F9-8DD0-460A-BBA9-48583CA27D9C}"/>
              </a:ext>
            </a:extLst>
          </p:cNvPr>
          <p:cNvSpPr txBox="1"/>
          <p:nvPr/>
        </p:nvSpPr>
        <p:spPr>
          <a:xfrm>
            <a:off x="5614875" y="3054905"/>
            <a:ext cx="6094378" cy="3118803"/>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Η τεχνολογία δεν είναι </a:t>
            </a:r>
            <a:r>
              <a:rPr kumimoji="0" lang="el-GR" sz="2000" b="0" i="1"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πανάκεια</a:t>
            </a:r>
            <a:r>
              <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 συχνά εγκυμονεί κινδύνους, ειδικά όταν δεν είμαστε εξοικειωμένοι με τα επιτεύγματά της.</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l-GR" sz="2000" dirty="0">
                <a:solidFill>
                  <a:schemeClr val="accent1">
                    <a:lumMod val="50000"/>
                  </a:schemeClr>
                </a:solidFill>
                <a:latin typeface="Calibri" panose="020F0502020204030204"/>
              </a:rPr>
              <a:t>Εξίσου προσεκτικοί οφείλουμε να είμαστε και με την πληροφορία που λαμβάνουμε μέσα από τα διάφορα κανάλια επικοινωνίας και ενημέρωσης, προκειμένου να εκπαιδεύσουμε και τους μαθητευόμενούς μας σε μια πιο κριτική ματιά απέναντι σε κάθε τι νέο παρουσιάζεται.</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2ADA585A-C6B6-4777-95E4-620E1A89CBA6}"/>
              </a:ext>
            </a:extLst>
          </p:cNvPr>
          <p:cNvSpPr txBox="1"/>
          <p:nvPr/>
        </p:nvSpPr>
        <p:spPr>
          <a:xfrm>
            <a:off x="6171978" y="869305"/>
            <a:ext cx="5123776" cy="1754326"/>
          </a:xfrm>
          <a:prstGeom prst="rect">
            <a:avLst/>
          </a:prstGeom>
          <a:noFill/>
        </p:spPr>
        <p:txBody>
          <a:bodyPr wrap="square">
            <a:spAutoFit/>
          </a:bodyPr>
          <a:lstStyle/>
          <a:p>
            <a:pPr lvl="0" defTabSz="914400">
              <a:lnSpc>
                <a:spcPct val="90000"/>
              </a:lnSpc>
              <a:spcBef>
                <a:spcPts val="1000"/>
              </a:spcBef>
              <a:defRPr/>
            </a:pPr>
            <a:r>
              <a:rPr kumimoji="0" lang="el-GR" sz="2400" b="0" i="0" strike="noStrike" kern="1200" cap="none" spc="0" normalizeH="0" baseline="0" noProof="0" dirty="0">
                <a:ln>
                  <a:noFill/>
                </a:ln>
                <a:solidFill>
                  <a:schemeClr val="accent4">
                    <a:lumMod val="50000"/>
                  </a:schemeClr>
                </a:solidFill>
                <a:effectLst/>
                <a:uLnTx/>
                <a:uFillTx/>
                <a:latin typeface="Calibri" panose="020F0502020204030204"/>
                <a:ea typeface="+mn-ea"/>
                <a:cs typeface="+mn-cs"/>
              </a:rPr>
              <a:t>Στόχος μας σήμερα και από εδώ και πέρα είναι να ανακαλύψουμε τις ευκαιρίες που παρουσιάζονται τεχνολογικά και να </a:t>
            </a:r>
            <a:r>
              <a:rPr lang="el-GR" sz="2400" dirty="0">
                <a:solidFill>
                  <a:schemeClr val="accent4">
                    <a:lumMod val="50000"/>
                  </a:schemeClr>
                </a:solidFill>
              </a:rPr>
              <a:t>τις αξιοποιήσουμε με σύνεση για το καλό όλων μας</a:t>
            </a:r>
            <a:r>
              <a:rPr kumimoji="0" lang="el-GR" sz="2400" b="0" i="0" strike="noStrike" kern="1200" cap="none" spc="0" normalizeH="0" baseline="0" noProof="0" dirty="0">
                <a:ln>
                  <a:noFill/>
                </a:ln>
                <a:solidFill>
                  <a:schemeClr val="accent4">
                    <a:lumMod val="50000"/>
                  </a:schemeClr>
                </a:solidFill>
                <a:effectLst/>
                <a:uLnTx/>
                <a:uFillTx/>
                <a:latin typeface="Calibri" panose="020F0502020204030204"/>
                <a:ea typeface="+mn-ea"/>
                <a:cs typeface="+mn-cs"/>
              </a:rPr>
              <a:t>.</a:t>
            </a:r>
            <a:endParaRPr kumimoji="0" lang="el-GR" sz="2200" b="0" i="0" strike="noStrike" kern="1200" cap="none" spc="0" normalizeH="0" baseline="0" noProof="0" dirty="0">
              <a:ln>
                <a:noFill/>
              </a:ln>
              <a:solidFill>
                <a:schemeClr val="accent4">
                  <a:lumMod val="50000"/>
                </a:schemeClr>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DC626B05-7889-40A2-87FA-4B5470C30F45}"/>
              </a:ext>
            </a:extLst>
          </p:cNvPr>
          <p:cNvPicPr>
            <a:picLocks noChangeAspect="1"/>
          </p:cNvPicPr>
          <p:nvPr/>
        </p:nvPicPr>
        <p:blipFill>
          <a:blip r:embed="rId6"/>
          <a:stretch>
            <a:fillRect/>
          </a:stretch>
        </p:blipFill>
        <p:spPr>
          <a:xfrm>
            <a:off x="10170052" y="5470396"/>
            <a:ext cx="1987650" cy="1343276"/>
          </a:xfrm>
          <a:prstGeom prst="rect">
            <a:avLst/>
          </a:prstGeom>
        </p:spPr>
      </p:pic>
    </p:spTree>
    <p:extLst>
      <p:ext uri="{BB962C8B-B14F-4D97-AF65-F5344CB8AC3E}">
        <p14:creationId xmlns:p14="http://schemas.microsoft.com/office/powerpoint/2010/main" val="21405432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C9F26692-F12A-4F9E-9C6D-FABE9A277F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08905" y="3726"/>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19BDF44E-531A-4177-A2D6-2D2310D0583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4" name="TextBox 23">
            <a:extLst>
              <a:ext uri="{FF2B5EF4-FFF2-40B4-BE49-F238E27FC236}">
                <a16:creationId xmlns:a16="http://schemas.microsoft.com/office/drawing/2014/main" id="{0A1807C3-BFB7-4F8B-92B1-2AB82572FB25}"/>
              </a:ext>
            </a:extLst>
          </p:cNvPr>
          <p:cNvSpPr txBox="1"/>
          <p:nvPr/>
        </p:nvSpPr>
        <p:spPr>
          <a:xfrm>
            <a:off x="180278" y="1914815"/>
            <a:ext cx="3788408" cy="1514185"/>
          </a:xfrm>
          <a:prstGeom prst="rect">
            <a:avLst/>
          </a:prstGeom>
        </p:spPr>
        <p:txBody>
          <a:bodyPr vert="horz" lIns="91440" tIns="45720" rIns="91440" bIns="45720" rtlCol="0" anchor="t">
            <a:normAutofit/>
          </a:bodyPr>
          <a:lstStyle/>
          <a:p>
            <a:pPr algn="ctr" defTabSz="914400">
              <a:lnSpc>
                <a:spcPct val="90000"/>
              </a:lnSpc>
              <a:spcBef>
                <a:spcPct val="0"/>
              </a:spcBef>
              <a:spcAft>
                <a:spcPts val="600"/>
              </a:spcAft>
            </a:pPr>
            <a:r>
              <a:rPr lang="el-GR" sz="3000" b="1" dirty="0">
                <a:solidFill>
                  <a:schemeClr val="accent2">
                    <a:lumMod val="50000"/>
                  </a:schemeClr>
                </a:solidFill>
                <a:latin typeface="+mj-lt"/>
                <a:ea typeface="+mj-ea"/>
                <a:cs typeface="+mj-cs"/>
              </a:rPr>
              <a:t>Σας ευχαριστώ πολύ </a:t>
            </a:r>
          </a:p>
          <a:p>
            <a:pPr algn="ctr" defTabSz="914400">
              <a:lnSpc>
                <a:spcPct val="90000"/>
              </a:lnSpc>
              <a:spcBef>
                <a:spcPct val="0"/>
              </a:spcBef>
              <a:spcAft>
                <a:spcPts val="600"/>
              </a:spcAft>
            </a:pPr>
            <a:r>
              <a:rPr lang="el-GR" sz="3000" b="1" dirty="0">
                <a:solidFill>
                  <a:schemeClr val="accent2">
                    <a:lumMod val="50000"/>
                  </a:schemeClr>
                </a:solidFill>
                <a:latin typeface="+mj-lt"/>
                <a:ea typeface="+mj-ea"/>
                <a:cs typeface="+mj-cs"/>
              </a:rPr>
              <a:t>για την προσοχή σας</a:t>
            </a:r>
            <a:endParaRPr lang="en-US" sz="3000" b="1" dirty="0">
              <a:solidFill>
                <a:schemeClr val="accent2">
                  <a:lumMod val="50000"/>
                </a:schemeClr>
              </a:solidFill>
              <a:latin typeface="+mj-lt"/>
              <a:ea typeface="+mj-ea"/>
              <a:cs typeface="+mj-cs"/>
            </a:endParaRPr>
          </a:p>
        </p:txBody>
      </p:sp>
      <p:sp>
        <p:nvSpPr>
          <p:cNvPr id="39" name="Freeform: Shape 38">
            <a:extLst>
              <a:ext uri="{FF2B5EF4-FFF2-40B4-BE49-F238E27FC236}">
                <a16:creationId xmlns:a16="http://schemas.microsoft.com/office/drawing/2014/main" id="{6BFB173A-5EF2-43F4-B3BB-6EA1975FA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33377" y="0"/>
            <a:ext cx="3801784" cy="2254263"/>
          </a:xfrm>
          <a:custGeom>
            <a:avLst/>
            <a:gdLst>
              <a:gd name="connsiteX0" fmla="*/ 34084 w 3801784"/>
              <a:gd name="connsiteY0" fmla="*/ 0 h 2254263"/>
              <a:gd name="connsiteX1" fmla="*/ 3767702 w 3801784"/>
              <a:gd name="connsiteY1" fmla="*/ 0 h 2254263"/>
              <a:gd name="connsiteX2" fmla="*/ 3791970 w 3801784"/>
              <a:gd name="connsiteY2" fmla="*/ 159016 h 2254263"/>
              <a:gd name="connsiteX3" fmla="*/ 3801784 w 3801784"/>
              <a:gd name="connsiteY3" fmla="*/ 353371 h 2254263"/>
              <a:gd name="connsiteX4" fmla="*/ 1900892 w 3801784"/>
              <a:gd name="connsiteY4" fmla="*/ 2254263 h 2254263"/>
              <a:gd name="connsiteX5" fmla="*/ 0 w 3801784"/>
              <a:gd name="connsiteY5" fmla="*/ 353371 h 2254263"/>
              <a:gd name="connsiteX6" fmla="*/ 9815 w 3801784"/>
              <a:gd name="connsiteY6" fmla="*/ 159016 h 225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01784" h="2254263">
                <a:moveTo>
                  <a:pt x="34084" y="0"/>
                </a:moveTo>
                <a:lnTo>
                  <a:pt x="3767702" y="0"/>
                </a:lnTo>
                <a:lnTo>
                  <a:pt x="3791970" y="159016"/>
                </a:lnTo>
                <a:cubicBezTo>
                  <a:pt x="3798459" y="222918"/>
                  <a:pt x="3801784" y="287757"/>
                  <a:pt x="3801784" y="353371"/>
                </a:cubicBezTo>
                <a:cubicBezTo>
                  <a:pt x="3801784" y="1403205"/>
                  <a:pt x="2950726" y="2254263"/>
                  <a:pt x="1900892" y="2254263"/>
                </a:cubicBezTo>
                <a:cubicBezTo>
                  <a:pt x="851058" y="2254263"/>
                  <a:pt x="0" y="1403205"/>
                  <a:pt x="0" y="353371"/>
                </a:cubicBezTo>
                <a:cubicBezTo>
                  <a:pt x="0" y="287757"/>
                  <a:pt x="3325" y="222918"/>
                  <a:pt x="9815" y="159016"/>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1" name="Freeform 67">
            <a:extLst>
              <a:ext uri="{FF2B5EF4-FFF2-40B4-BE49-F238E27FC236}">
                <a16:creationId xmlns:a16="http://schemas.microsoft.com/office/drawing/2014/main" id="{726FC37F-1DE8-4A19-A1DE-0A2176ED8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86728" y="3030547"/>
            <a:ext cx="4705272" cy="3827453"/>
          </a:xfrm>
          <a:custGeom>
            <a:avLst/>
            <a:gdLst>
              <a:gd name="connsiteX0" fmla="*/ 2718646 w 4647408"/>
              <a:gd name="connsiteY0" fmla="*/ 0 h 3780384"/>
              <a:gd name="connsiteX1" fmla="*/ 4641019 w 4647408"/>
              <a:gd name="connsiteY1" fmla="*/ 796273 h 3780384"/>
              <a:gd name="connsiteX2" fmla="*/ 4647408 w 4647408"/>
              <a:gd name="connsiteY2" fmla="*/ 803303 h 3780384"/>
              <a:gd name="connsiteX3" fmla="*/ 4647408 w 4647408"/>
              <a:gd name="connsiteY3" fmla="*/ 3780384 h 3780384"/>
              <a:gd name="connsiteX4" fmla="*/ 215340 w 4647408"/>
              <a:gd name="connsiteY4" fmla="*/ 3780384 h 3780384"/>
              <a:gd name="connsiteX5" fmla="*/ 213645 w 4647408"/>
              <a:gd name="connsiteY5" fmla="*/ 3776866 h 3780384"/>
              <a:gd name="connsiteX6" fmla="*/ 0 w 4647408"/>
              <a:gd name="connsiteY6" fmla="*/ 2718646 h 3780384"/>
              <a:gd name="connsiteX7" fmla="*/ 2718646 w 4647408"/>
              <a:gd name="connsiteY7" fmla="*/ 0 h 3780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7408" h="3780384">
                <a:moveTo>
                  <a:pt x="2718646" y="0"/>
                </a:moveTo>
                <a:cubicBezTo>
                  <a:pt x="3469379" y="0"/>
                  <a:pt x="4149041" y="304295"/>
                  <a:pt x="4641019" y="796273"/>
                </a:cubicBezTo>
                <a:lnTo>
                  <a:pt x="4647408" y="803303"/>
                </a:lnTo>
                <a:lnTo>
                  <a:pt x="4647408" y="3780384"/>
                </a:lnTo>
                <a:lnTo>
                  <a:pt x="215340" y="3780384"/>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42670" y="4718284"/>
            <a:ext cx="3421939" cy="1026582"/>
          </a:xfrm>
          <a:prstGeom prst="rect">
            <a:avLst/>
          </a:prstGeom>
        </p:spPr>
      </p:pic>
      <p:sp>
        <p:nvSpPr>
          <p:cNvPr id="15" name="TextBox 14">
            <a:extLst>
              <a:ext uri="{FF2B5EF4-FFF2-40B4-BE49-F238E27FC236}">
                <a16:creationId xmlns:a16="http://schemas.microsoft.com/office/drawing/2014/main" id="{7F6F7FF9-6920-464F-B347-3DC33F591695}"/>
              </a:ext>
            </a:extLst>
          </p:cNvPr>
          <p:cNvSpPr txBox="1"/>
          <p:nvPr/>
        </p:nvSpPr>
        <p:spPr>
          <a:xfrm>
            <a:off x="-196609" y="3429000"/>
            <a:ext cx="4491872" cy="76944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2200" b="0" i="1"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Ειρήνη Γκότση</a:t>
            </a:r>
            <a:br>
              <a:rPr kumimoji="0" lang="el-GR" sz="2200" b="0" i="1"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br>
            <a:r>
              <a:rPr kumimoji="0" lang="en-US" sz="2200" b="0" i="1"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irene@idec.gr</a:t>
            </a:r>
            <a:endParaRPr kumimoji="0" lang="el-GR" sz="2200" b="0" i="1" u="none" strike="noStrike" kern="1200" cap="none" spc="0" normalizeH="0" baseline="0" noProof="0" dirty="0">
              <a:ln>
                <a:noFill/>
              </a:ln>
              <a:solidFill>
                <a:srgbClr val="4472C4">
                  <a:lumMod val="50000"/>
                </a:srgb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07058D32-B22F-44B4-BE1F-E00C10DDE868}"/>
              </a:ext>
            </a:extLst>
          </p:cNvPr>
          <p:cNvPicPr>
            <a:picLocks noChangeAspect="1"/>
          </p:cNvPicPr>
          <p:nvPr/>
        </p:nvPicPr>
        <p:blipFill>
          <a:blip r:embed="rId4"/>
          <a:stretch>
            <a:fillRect/>
          </a:stretch>
        </p:blipFill>
        <p:spPr>
          <a:xfrm>
            <a:off x="0" y="6603809"/>
            <a:ext cx="2243522" cy="256054"/>
          </a:xfrm>
          <a:prstGeom prst="rect">
            <a:avLst/>
          </a:prstGeom>
        </p:spPr>
      </p:pic>
      <p:pic>
        <p:nvPicPr>
          <p:cNvPr id="9" name="Picture 8">
            <a:extLst>
              <a:ext uri="{FF2B5EF4-FFF2-40B4-BE49-F238E27FC236}">
                <a16:creationId xmlns:a16="http://schemas.microsoft.com/office/drawing/2014/main" id="{3E2442CA-56A7-47A2-9EA4-7AAD8B597568}"/>
              </a:ext>
            </a:extLst>
          </p:cNvPr>
          <p:cNvPicPr>
            <a:picLocks noChangeAspect="1"/>
          </p:cNvPicPr>
          <p:nvPr/>
        </p:nvPicPr>
        <p:blipFill>
          <a:blip r:embed="rId5"/>
          <a:stretch>
            <a:fillRect/>
          </a:stretch>
        </p:blipFill>
        <p:spPr>
          <a:xfrm>
            <a:off x="10609455" y="3726"/>
            <a:ext cx="1504710" cy="453474"/>
          </a:xfrm>
          <a:prstGeom prst="rect">
            <a:avLst/>
          </a:prstGeom>
        </p:spPr>
      </p:pic>
      <p:pic>
        <p:nvPicPr>
          <p:cNvPr id="3" name="Picture 2">
            <a:extLst>
              <a:ext uri="{FF2B5EF4-FFF2-40B4-BE49-F238E27FC236}">
                <a16:creationId xmlns:a16="http://schemas.microsoft.com/office/drawing/2014/main" id="{CE2CB6DA-4C9B-4C35-9DCC-BBAFAE5785E8}"/>
              </a:ext>
            </a:extLst>
          </p:cNvPr>
          <p:cNvPicPr>
            <a:picLocks noChangeAspect="1"/>
          </p:cNvPicPr>
          <p:nvPr/>
        </p:nvPicPr>
        <p:blipFill>
          <a:blip r:embed="rId6"/>
          <a:stretch>
            <a:fillRect/>
          </a:stretch>
        </p:blipFill>
        <p:spPr>
          <a:xfrm>
            <a:off x="8572809" y="4234641"/>
            <a:ext cx="3161660" cy="2497195"/>
          </a:xfrm>
          <a:prstGeom prst="rect">
            <a:avLst/>
          </a:prstGeom>
        </p:spPr>
      </p:pic>
    </p:spTree>
    <p:extLst>
      <p:ext uri="{BB962C8B-B14F-4D97-AF65-F5344CB8AC3E}">
        <p14:creationId xmlns:p14="http://schemas.microsoft.com/office/powerpoint/2010/main" val="4197158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C9F26692-F12A-4F9E-9C6D-FABE9A277F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08905" y="3726"/>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19BDF44E-531A-4177-A2D6-2D2310D0583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4" name="TextBox 23">
            <a:extLst>
              <a:ext uri="{FF2B5EF4-FFF2-40B4-BE49-F238E27FC236}">
                <a16:creationId xmlns:a16="http://schemas.microsoft.com/office/drawing/2014/main" id="{0A1807C3-BFB7-4F8B-92B1-2AB82572FB25}"/>
              </a:ext>
            </a:extLst>
          </p:cNvPr>
          <p:cNvSpPr txBox="1"/>
          <p:nvPr/>
        </p:nvSpPr>
        <p:spPr>
          <a:xfrm>
            <a:off x="180277" y="1914815"/>
            <a:ext cx="7193329" cy="1514185"/>
          </a:xfrm>
          <a:prstGeom prst="rect">
            <a:avLst/>
          </a:prstGeom>
        </p:spPr>
        <p:txBody>
          <a:bodyPr vert="horz" lIns="91440" tIns="45720" rIns="91440" bIns="45720" rtlCol="0" anchor="t">
            <a:normAutofit/>
          </a:bodyPr>
          <a:lstStyle/>
          <a:p>
            <a:pPr defTabSz="914400">
              <a:lnSpc>
                <a:spcPct val="90000"/>
              </a:lnSpc>
              <a:spcBef>
                <a:spcPct val="0"/>
              </a:spcBef>
              <a:spcAft>
                <a:spcPts val="600"/>
              </a:spcAft>
            </a:pPr>
            <a:r>
              <a:rPr lang="en-US" sz="3000" b="1" dirty="0" err="1">
                <a:solidFill>
                  <a:schemeClr val="accent2">
                    <a:lumMod val="50000"/>
                  </a:schemeClr>
                </a:solidFill>
                <a:latin typeface="+mj-lt"/>
                <a:ea typeface="+mj-ea"/>
                <a:cs typeface="+mj-cs"/>
              </a:rPr>
              <a:t>Εκ</a:t>
            </a:r>
            <a:r>
              <a:rPr lang="en-US" sz="3000" b="1" dirty="0">
                <a:solidFill>
                  <a:schemeClr val="accent2">
                    <a:lumMod val="50000"/>
                  </a:schemeClr>
                </a:solidFill>
                <a:latin typeface="+mj-lt"/>
                <a:ea typeface="+mj-ea"/>
                <a:cs typeface="+mj-cs"/>
              </a:rPr>
              <a:t>παίδευση εκπαιδευτών πάνω σε νέες τεχνολογίες στην εκπαίδευση</a:t>
            </a:r>
          </a:p>
        </p:txBody>
      </p:sp>
      <p:sp>
        <p:nvSpPr>
          <p:cNvPr id="39" name="Freeform: Shape 38">
            <a:extLst>
              <a:ext uri="{FF2B5EF4-FFF2-40B4-BE49-F238E27FC236}">
                <a16:creationId xmlns:a16="http://schemas.microsoft.com/office/drawing/2014/main" id="{6BFB173A-5EF2-43F4-B3BB-6EA1975FA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33377" y="0"/>
            <a:ext cx="3801784" cy="2254263"/>
          </a:xfrm>
          <a:custGeom>
            <a:avLst/>
            <a:gdLst>
              <a:gd name="connsiteX0" fmla="*/ 34084 w 3801784"/>
              <a:gd name="connsiteY0" fmla="*/ 0 h 2254263"/>
              <a:gd name="connsiteX1" fmla="*/ 3767702 w 3801784"/>
              <a:gd name="connsiteY1" fmla="*/ 0 h 2254263"/>
              <a:gd name="connsiteX2" fmla="*/ 3791970 w 3801784"/>
              <a:gd name="connsiteY2" fmla="*/ 159016 h 2254263"/>
              <a:gd name="connsiteX3" fmla="*/ 3801784 w 3801784"/>
              <a:gd name="connsiteY3" fmla="*/ 353371 h 2254263"/>
              <a:gd name="connsiteX4" fmla="*/ 1900892 w 3801784"/>
              <a:gd name="connsiteY4" fmla="*/ 2254263 h 2254263"/>
              <a:gd name="connsiteX5" fmla="*/ 0 w 3801784"/>
              <a:gd name="connsiteY5" fmla="*/ 353371 h 2254263"/>
              <a:gd name="connsiteX6" fmla="*/ 9815 w 3801784"/>
              <a:gd name="connsiteY6" fmla="*/ 159016 h 225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01784" h="2254263">
                <a:moveTo>
                  <a:pt x="34084" y="0"/>
                </a:moveTo>
                <a:lnTo>
                  <a:pt x="3767702" y="0"/>
                </a:lnTo>
                <a:lnTo>
                  <a:pt x="3791970" y="159016"/>
                </a:lnTo>
                <a:cubicBezTo>
                  <a:pt x="3798459" y="222918"/>
                  <a:pt x="3801784" y="287757"/>
                  <a:pt x="3801784" y="353371"/>
                </a:cubicBezTo>
                <a:cubicBezTo>
                  <a:pt x="3801784" y="1403205"/>
                  <a:pt x="2950726" y="2254263"/>
                  <a:pt x="1900892" y="2254263"/>
                </a:cubicBezTo>
                <a:cubicBezTo>
                  <a:pt x="851058" y="2254263"/>
                  <a:pt x="0" y="1403205"/>
                  <a:pt x="0" y="353371"/>
                </a:cubicBezTo>
                <a:cubicBezTo>
                  <a:pt x="0" y="287757"/>
                  <a:pt x="3325" y="222918"/>
                  <a:pt x="9815" y="159016"/>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0" name="Picture 29">
            <a:extLst>
              <a:ext uri="{FF2B5EF4-FFF2-40B4-BE49-F238E27FC236}">
                <a16:creationId xmlns:a16="http://schemas.microsoft.com/office/drawing/2014/main" id="{0A6A01CA-3808-4FAB-8B23-8822B5D0F078}"/>
              </a:ext>
            </a:extLst>
          </p:cNvPr>
          <p:cNvPicPr>
            <a:picLocks noChangeAspect="1"/>
          </p:cNvPicPr>
          <p:nvPr/>
        </p:nvPicPr>
        <p:blipFill>
          <a:blip r:embed="rId3"/>
          <a:stretch>
            <a:fillRect/>
          </a:stretch>
        </p:blipFill>
        <p:spPr>
          <a:xfrm>
            <a:off x="75826" y="6542135"/>
            <a:ext cx="2378315" cy="273505"/>
          </a:xfrm>
          <a:prstGeom prst="rect">
            <a:avLst/>
          </a:prstGeom>
        </p:spPr>
      </p:pic>
      <p:sp>
        <p:nvSpPr>
          <p:cNvPr id="41" name="Freeform 67">
            <a:extLst>
              <a:ext uri="{FF2B5EF4-FFF2-40B4-BE49-F238E27FC236}">
                <a16:creationId xmlns:a16="http://schemas.microsoft.com/office/drawing/2014/main" id="{726FC37F-1DE8-4A19-A1DE-0A2176ED8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86728" y="3030547"/>
            <a:ext cx="4705272" cy="3827453"/>
          </a:xfrm>
          <a:custGeom>
            <a:avLst/>
            <a:gdLst>
              <a:gd name="connsiteX0" fmla="*/ 2718646 w 4647408"/>
              <a:gd name="connsiteY0" fmla="*/ 0 h 3780384"/>
              <a:gd name="connsiteX1" fmla="*/ 4641019 w 4647408"/>
              <a:gd name="connsiteY1" fmla="*/ 796273 h 3780384"/>
              <a:gd name="connsiteX2" fmla="*/ 4647408 w 4647408"/>
              <a:gd name="connsiteY2" fmla="*/ 803303 h 3780384"/>
              <a:gd name="connsiteX3" fmla="*/ 4647408 w 4647408"/>
              <a:gd name="connsiteY3" fmla="*/ 3780384 h 3780384"/>
              <a:gd name="connsiteX4" fmla="*/ 215340 w 4647408"/>
              <a:gd name="connsiteY4" fmla="*/ 3780384 h 3780384"/>
              <a:gd name="connsiteX5" fmla="*/ 213645 w 4647408"/>
              <a:gd name="connsiteY5" fmla="*/ 3776866 h 3780384"/>
              <a:gd name="connsiteX6" fmla="*/ 0 w 4647408"/>
              <a:gd name="connsiteY6" fmla="*/ 2718646 h 3780384"/>
              <a:gd name="connsiteX7" fmla="*/ 2718646 w 4647408"/>
              <a:gd name="connsiteY7" fmla="*/ 0 h 3780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7408" h="3780384">
                <a:moveTo>
                  <a:pt x="2718646" y="0"/>
                </a:moveTo>
                <a:cubicBezTo>
                  <a:pt x="3469379" y="0"/>
                  <a:pt x="4149041" y="304295"/>
                  <a:pt x="4641019" y="796273"/>
                </a:cubicBezTo>
                <a:lnTo>
                  <a:pt x="4647408" y="803303"/>
                </a:lnTo>
                <a:lnTo>
                  <a:pt x="4647408" y="3780384"/>
                </a:lnTo>
                <a:lnTo>
                  <a:pt x="215340" y="3780384"/>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2670" y="4718284"/>
            <a:ext cx="3421939" cy="1026582"/>
          </a:xfrm>
          <a:prstGeom prst="rect">
            <a:avLst/>
          </a:prstGeom>
        </p:spPr>
      </p:pic>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72982" y="0"/>
            <a:ext cx="1784720" cy="533953"/>
          </a:xfrm>
          <a:prstGeom prst="rect">
            <a:avLst/>
          </a:prstGeom>
        </p:spPr>
      </p:pic>
      <p:sp>
        <p:nvSpPr>
          <p:cNvPr id="15" name="TextBox 14">
            <a:extLst>
              <a:ext uri="{FF2B5EF4-FFF2-40B4-BE49-F238E27FC236}">
                <a16:creationId xmlns:a16="http://schemas.microsoft.com/office/drawing/2014/main" id="{7F6F7FF9-6920-464F-B347-3DC33F591695}"/>
              </a:ext>
            </a:extLst>
          </p:cNvPr>
          <p:cNvSpPr txBox="1"/>
          <p:nvPr/>
        </p:nvSpPr>
        <p:spPr>
          <a:xfrm>
            <a:off x="7804689" y="4071888"/>
            <a:ext cx="4491872" cy="76944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2200" b="0" i="1"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Ορισμένες σκέψεις και μερικά βιβλιογραφικά δεδομένα</a:t>
            </a:r>
          </a:p>
        </p:txBody>
      </p:sp>
      <p:pic>
        <p:nvPicPr>
          <p:cNvPr id="2050" name="Picture 2">
            <a:extLst>
              <a:ext uri="{FF2B5EF4-FFF2-40B4-BE49-F238E27FC236}">
                <a16:creationId xmlns:a16="http://schemas.microsoft.com/office/drawing/2014/main" id="{8EF2A9CE-1BD5-4D84-A34B-28D1DBACF0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841" y="3222729"/>
            <a:ext cx="4078727" cy="2637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32426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7ADD6C35-4B10-4BFC-BAD6-56B49A790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0A1807C3-BFB7-4F8B-92B1-2AB82572FB25}"/>
              </a:ext>
            </a:extLst>
          </p:cNvPr>
          <p:cNvSpPr txBox="1"/>
          <p:nvPr/>
        </p:nvSpPr>
        <p:spPr>
          <a:xfrm>
            <a:off x="804672" y="3777859"/>
            <a:ext cx="5946579" cy="1514185"/>
          </a:xfrm>
          <a:prstGeom prst="rect">
            <a:avLst/>
          </a:prstGeom>
        </p:spPr>
        <p:txBody>
          <a:bodyPr vert="horz" lIns="91440" tIns="45720" rIns="91440" bIns="45720" rtlCol="0" anchor="t">
            <a:normAutofit/>
          </a:bodyPr>
          <a:lstStyle/>
          <a:p>
            <a:pPr defTabSz="914400">
              <a:lnSpc>
                <a:spcPct val="90000"/>
              </a:lnSpc>
              <a:spcBef>
                <a:spcPct val="0"/>
              </a:spcBef>
              <a:spcAft>
                <a:spcPts val="600"/>
              </a:spcAft>
            </a:pPr>
            <a:endParaRPr lang="en-US" sz="3400" b="1" dirty="0">
              <a:solidFill>
                <a:schemeClr val="tx2"/>
              </a:solidFill>
              <a:latin typeface="+mj-lt"/>
              <a:ea typeface="+mj-ea"/>
              <a:cs typeface="+mj-cs"/>
            </a:endParaRPr>
          </a:p>
        </p:txBody>
      </p:sp>
      <p:grpSp>
        <p:nvGrpSpPr>
          <p:cNvPr id="37" name="Group 36">
            <a:extLst>
              <a:ext uri="{FF2B5EF4-FFF2-40B4-BE49-F238E27FC236}">
                <a16:creationId xmlns:a16="http://schemas.microsoft.com/office/drawing/2014/main" id="{32AFDD1C-2418-460A-B0D3-EEF55EC823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866957" y="2290257"/>
            <a:ext cx="5324737" cy="4559213"/>
            <a:chOff x="6852124" y="2290257"/>
            <a:chExt cx="5330118" cy="4559213"/>
          </a:xfrm>
        </p:grpSpPr>
        <p:sp>
          <p:nvSpPr>
            <p:cNvPr id="38" name="Freeform: Shape 37">
              <a:extLst>
                <a:ext uri="{FF2B5EF4-FFF2-40B4-BE49-F238E27FC236}">
                  <a16:creationId xmlns:a16="http://schemas.microsoft.com/office/drawing/2014/main" id="{AF1D9B44-43EB-4833-B924-356EBE6D25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52124" y="2290257"/>
              <a:ext cx="5330118" cy="4559213"/>
            </a:xfrm>
            <a:custGeom>
              <a:avLst/>
              <a:gdLst>
                <a:gd name="connsiteX0" fmla="*/ 3444904 w 5330118"/>
                <a:gd name="connsiteY0" fmla="*/ 220 h 4559213"/>
                <a:gd name="connsiteX1" fmla="*/ 3769380 w 5330118"/>
                <a:gd name="connsiteY1" fmla="*/ 20786 h 4559213"/>
                <a:gd name="connsiteX2" fmla="*/ 4399652 w 5330118"/>
                <a:gd name="connsiteY2" fmla="*/ 157746 h 4559213"/>
                <a:gd name="connsiteX3" fmla="*/ 4978946 w 5330118"/>
                <a:gd name="connsiteY3" fmla="*/ 421156 h 4559213"/>
                <a:gd name="connsiteX4" fmla="*/ 5239909 w 5330118"/>
                <a:gd name="connsiteY4" fmla="*/ 596177 h 4559213"/>
                <a:gd name="connsiteX5" fmla="*/ 5330118 w 5330118"/>
                <a:gd name="connsiteY5" fmla="*/ 672101 h 4559213"/>
                <a:gd name="connsiteX6" fmla="*/ 5330118 w 5330118"/>
                <a:gd name="connsiteY6" fmla="*/ 817108 h 4559213"/>
                <a:gd name="connsiteX7" fmla="*/ 5165156 w 5330118"/>
                <a:gd name="connsiteY7" fmla="*/ 689392 h 4559213"/>
                <a:gd name="connsiteX8" fmla="*/ 4907074 w 5330118"/>
                <a:gd name="connsiteY8" fmla="*/ 537310 h 4559213"/>
                <a:gd name="connsiteX9" fmla="*/ 4344130 w 5330118"/>
                <a:gd name="connsiteY9" fmla="*/ 331280 h 4559213"/>
                <a:gd name="connsiteX10" fmla="*/ 3749396 w 5330118"/>
                <a:gd name="connsiteY10" fmla="*/ 251913 h 4559213"/>
                <a:gd name="connsiteX11" fmla="*/ 3153752 w 5330118"/>
                <a:gd name="connsiteY11" fmla="*/ 282158 h 4559213"/>
                <a:gd name="connsiteX12" fmla="*/ 2861381 w 5330118"/>
                <a:gd name="connsiteY12" fmla="*/ 336106 h 4559213"/>
                <a:gd name="connsiteX13" fmla="*/ 2574686 w 5330118"/>
                <a:gd name="connsiteY13" fmla="*/ 413220 h 4559213"/>
                <a:gd name="connsiteX14" fmla="*/ 2294918 w 5330118"/>
                <a:gd name="connsiteY14" fmla="*/ 511569 h 4559213"/>
                <a:gd name="connsiteX15" fmla="*/ 2023438 w 5330118"/>
                <a:gd name="connsiteY15" fmla="*/ 630404 h 4559213"/>
                <a:gd name="connsiteX16" fmla="*/ 1508751 w 5330118"/>
                <a:gd name="connsiteY16" fmla="*/ 922342 h 4559213"/>
                <a:gd name="connsiteX17" fmla="*/ 1387034 w 5330118"/>
                <a:gd name="connsiteY17" fmla="*/ 1006427 h 4559213"/>
                <a:gd name="connsiteX18" fmla="*/ 1327197 w 5330118"/>
                <a:gd name="connsiteY18" fmla="*/ 1049865 h 4559213"/>
                <a:gd name="connsiteX19" fmla="*/ 1268155 w 5330118"/>
                <a:gd name="connsiteY19" fmla="*/ 1094374 h 4559213"/>
                <a:gd name="connsiteX20" fmla="*/ 1040389 w 5330118"/>
                <a:gd name="connsiteY20" fmla="*/ 1283245 h 4559213"/>
                <a:gd name="connsiteX21" fmla="*/ 633794 w 5330118"/>
                <a:gd name="connsiteY21" fmla="*/ 1711714 h 4559213"/>
                <a:gd name="connsiteX22" fmla="*/ 460415 w 5330118"/>
                <a:gd name="connsiteY22" fmla="*/ 1950670 h 4559213"/>
                <a:gd name="connsiteX23" fmla="*/ 312810 w 5330118"/>
                <a:gd name="connsiteY23" fmla="*/ 2205715 h 4559213"/>
                <a:gd name="connsiteX24" fmla="*/ 280110 w 5330118"/>
                <a:gd name="connsiteY24" fmla="*/ 2271675 h 4559213"/>
                <a:gd name="connsiteX25" fmla="*/ 264214 w 5330118"/>
                <a:gd name="connsiteY25" fmla="*/ 2304923 h 4559213"/>
                <a:gd name="connsiteX26" fmla="*/ 249113 w 5330118"/>
                <a:gd name="connsiteY26" fmla="*/ 2338492 h 4559213"/>
                <a:gd name="connsiteX27" fmla="*/ 220272 w 5330118"/>
                <a:gd name="connsiteY27" fmla="*/ 2406168 h 4559213"/>
                <a:gd name="connsiteX28" fmla="*/ 193250 w 5330118"/>
                <a:gd name="connsiteY28" fmla="*/ 2474595 h 4559213"/>
                <a:gd name="connsiteX29" fmla="*/ 105368 w 5330118"/>
                <a:gd name="connsiteY29" fmla="*/ 2754843 h 4559213"/>
                <a:gd name="connsiteX30" fmla="*/ 34063 w 5330118"/>
                <a:gd name="connsiteY30" fmla="*/ 3335503 h 4559213"/>
                <a:gd name="connsiteX31" fmla="*/ 64038 w 5330118"/>
                <a:gd name="connsiteY31" fmla="*/ 3625404 h 4559213"/>
                <a:gd name="connsiteX32" fmla="*/ 155554 w 5330118"/>
                <a:gd name="connsiteY32" fmla="*/ 3902649 h 4559213"/>
                <a:gd name="connsiteX33" fmla="*/ 187118 w 5330118"/>
                <a:gd name="connsiteY33" fmla="*/ 3968931 h 4559213"/>
                <a:gd name="connsiteX34" fmla="*/ 222202 w 5330118"/>
                <a:gd name="connsiteY34" fmla="*/ 4033711 h 4559213"/>
                <a:gd name="connsiteX35" fmla="*/ 299980 w 5330118"/>
                <a:gd name="connsiteY35" fmla="*/ 4159303 h 4559213"/>
                <a:gd name="connsiteX36" fmla="*/ 385818 w 5330118"/>
                <a:gd name="connsiteY36" fmla="*/ 4280604 h 4559213"/>
                <a:gd name="connsiteX37" fmla="*/ 477786 w 5330118"/>
                <a:gd name="connsiteY37" fmla="*/ 4398474 h 4559213"/>
                <a:gd name="connsiteX38" fmla="*/ 609756 w 5330118"/>
                <a:gd name="connsiteY38" fmla="*/ 4559213 h 4559213"/>
                <a:gd name="connsiteX39" fmla="*/ 480825 w 5330118"/>
                <a:gd name="connsiteY39" fmla="*/ 4559213 h 4559213"/>
                <a:gd name="connsiteX40" fmla="*/ 404211 w 5330118"/>
                <a:gd name="connsiteY40" fmla="*/ 4446629 h 4559213"/>
                <a:gd name="connsiteX41" fmla="*/ 321439 w 5330118"/>
                <a:gd name="connsiteY41" fmla="*/ 4320180 h 4559213"/>
                <a:gd name="connsiteX42" fmla="*/ 242640 w 5330118"/>
                <a:gd name="connsiteY42" fmla="*/ 4190941 h 4559213"/>
                <a:gd name="connsiteX43" fmla="*/ 109909 w 5330118"/>
                <a:gd name="connsiteY43" fmla="*/ 3919809 h 4559213"/>
                <a:gd name="connsiteX44" fmla="*/ 26229 w 5330118"/>
                <a:gd name="connsiteY44" fmla="*/ 3632054 h 4559213"/>
                <a:gd name="connsiteX45" fmla="*/ 0 w 5330118"/>
                <a:gd name="connsiteY45" fmla="*/ 3335503 h 4559213"/>
                <a:gd name="connsiteX46" fmla="*/ 234352 w 5330118"/>
                <a:gd name="connsiteY46" fmla="*/ 2173647 h 4559213"/>
                <a:gd name="connsiteX47" fmla="*/ 360384 w 5330118"/>
                <a:gd name="connsiteY47" fmla="*/ 1898869 h 4559213"/>
                <a:gd name="connsiteX48" fmla="*/ 511282 w 5330118"/>
                <a:gd name="connsiteY48" fmla="*/ 1634172 h 4559213"/>
                <a:gd name="connsiteX49" fmla="*/ 884381 w 5330118"/>
                <a:gd name="connsiteY49" fmla="*/ 1143281 h 4559213"/>
                <a:gd name="connsiteX50" fmla="*/ 1104768 w 5330118"/>
                <a:gd name="connsiteY50" fmla="*/ 921806 h 4559213"/>
                <a:gd name="connsiteX51" fmla="*/ 1163128 w 5330118"/>
                <a:gd name="connsiteY51" fmla="*/ 869254 h 4559213"/>
                <a:gd name="connsiteX52" fmla="*/ 1222624 w 5330118"/>
                <a:gd name="connsiteY52" fmla="*/ 817773 h 4559213"/>
                <a:gd name="connsiteX53" fmla="*/ 1345591 w 5330118"/>
                <a:gd name="connsiteY53" fmla="*/ 718886 h 4559213"/>
                <a:gd name="connsiteX54" fmla="*/ 1883100 w 5330118"/>
                <a:gd name="connsiteY54" fmla="*/ 378362 h 4559213"/>
                <a:gd name="connsiteX55" fmla="*/ 3118895 w 5330118"/>
                <a:gd name="connsiteY55" fmla="*/ 13600 h 4559213"/>
                <a:gd name="connsiteX56" fmla="*/ 3444904 w 5330118"/>
                <a:gd name="connsiteY56" fmla="*/ 220 h 4559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330118" h="4559213">
                  <a:moveTo>
                    <a:pt x="3444904" y="220"/>
                  </a:moveTo>
                  <a:cubicBezTo>
                    <a:pt x="3553706" y="1507"/>
                    <a:pt x="3662253" y="8452"/>
                    <a:pt x="3769380" y="20786"/>
                  </a:cubicBezTo>
                  <a:cubicBezTo>
                    <a:pt x="3983974" y="45668"/>
                    <a:pt x="4196072" y="90499"/>
                    <a:pt x="4399652" y="157746"/>
                  </a:cubicBezTo>
                  <a:cubicBezTo>
                    <a:pt x="4603235" y="224778"/>
                    <a:pt x="4797732" y="313798"/>
                    <a:pt x="4978946" y="421156"/>
                  </a:cubicBezTo>
                  <a:cubicBezTo>
                    <a:pt x="5069496" y="474943"/>
                    <a:pt x="5156611" y="533449"/>
                    <a:pt x="5239909" y="596177"/>
                  </a:cubicBezTo>
                  <a:lnTo>
                    <a:pt x="5330118" y="672101"/>
                  </a:lnTo>
                  <a:lnTo>
                    <a:pt x="5330118" y="817108"/>
                  </a:lnTo>
                  <a:lnTo>
                    <a:pt x="5165156" y="689392"/>
                  </a:lnTo>
                  <a:cubicBezTo>
                    <a:pt x="5082384" y="633729"/>
                    <a:pt x="4996431" y="582355"/>
                    <a:pt x="4907074" y="537310"/>
                  </a:cubicBezTo>
                  <a:cubicBezTo>
                    <a:pt x="4728926" y="446145"/>
                    <a:pt x="4538970" y="377933"/>
                    <a:pt x="4344130" y="331280"/>
                  </a:cubicBezTo>
                  <a:cubicBezTo>
                    <a:pt x="4149292" y="284518"/>
                    <a:pt x="3949571" y="258885"/>
                    <a:pt x="3749396" y="251913"/>
                  </a:cubicBezTo>
                  <a:cubicBezTo>
                    <a:pt x="3548993" y="243976"/>
                    <a:pt x="3350636" y="254701"/>
                    <a:pt x="3153752" y="282158"/>
                  </a:cubicBezTo>
                  <a:cubicBezTo>
                    <a:pt x="3055539" y="296422"/>
                    <a:pt x="2957892" y="314119"/>
                    <a:pt x="2861381" y="336106"/>
                  </a:cubicBezTo>
                  <a:cubicBezTo>
                    <a:pt x="2764870" y="358414"/>
                    <a:pt x="2669154" y="383833"/>
                    <a:pt x="2574686" y="413220"/>
                  </a:cubicBezTo>
                  <a:cubicBezTo>
                    <a:pt x="2480219" y="442499"/>
                    <a:pt x="2386888" y="475318"/>
                    <a:pt x="2294918" y="511569"/>
                  </a:cubicBezTo>
                  <a:cubicBezTo>
                    <a:pt x="2203063" y="547928"/>
                    <a:pt x="2112455" y="587610"/>
                    <a:pt x="2023438" y="630404"/>
                  </a:cubicBezTo>
                  <a:cubicBezTo>
                    <a:pt x="1845404" y="715883"/>
                    <a:pt x="1673274" y="813375"/>
                    <a:pt x="1508751" y="922342"/>
                  </a:cubicBezTo>
                  <a:cubicBezTo>
                    <a:pt x="1467763" y="949692"/>
                    <a:pt x="1426887" y="977470"/>
                    <a:pt x="1387034" y="1006427"/>
                  </a:cubicBezTo>
                  <a:cubicBezTo>
                    <a:pt x="1366824" y="1020585"/>
                    <a:pt x="1347067" y="1035279"/>
                    <a:pt x="1327197" y="1049865"/>
                  </a:cubicBezTo>
                  <a:cubicBezTo>
                    <a:pt x="1307213" y="1064343"/>
                    <a:pt x="1287571" y="1079252"/>
                    <a:pt x="1268155" y="1094374"/>
                  </a:cubicBezTo>
                  <a:cubicBezTo>
                    <a:pt x="1190152" y="1154757"/>
                    <a:pt x="1113851" y="1217392"/>
                    <a:pt x="1040389" y="1283245"/>
                  </a:cubicBezTo>
                  <a:cubicBezTo>
                    <a:pt x="893125" y="1414521"/>
                    <a:pt x="756533" y="1557701"/>
                    <a:pt x="633794" y="1711714"/>
                  </a:cubicBezTo>
                  <a:cubicBezTo>
                    <a:pt x="572480" y="1788721"/>
                    <a:pt x="514461" y="1868409"/>
                    <a:pt x="460415" y="1950670"/>
                  </a:cubicBezTo>
                  <a:cubicBezTo>
                    <a:pt x="407277" y="2033362"/>
                    <a:pt x="357091" y="2118091"/>
                    <a:pt x="312810" y="2205715"/>
                  </a:cubicBezTo>
                  <a:cubicBezTo>
                    <a:pt x="301342" y="2227488"/>
                    <a:pt x="290669" y="2249581"/>
                    <a:pt x="280110" y="2271675"/>
                  </a:cubicBezTo>
                  <a:lnTo>
                    <a:pt x="264214" y="2304923"/>
                  </a:lnTo>
                  <a:lnTo>
                    <a:pt x="249113" y="2338492"/>
                  </a:lnTo>
                  <a:cubicBezTo>
                    <a:pt x="239234" y="2360908"/>
                    <a:pt x="229243" y="2383324"/>
                    <a:pt x="220272" y="2406168"/>
                  </a:cubicBezTo>
                  <a:cubicBezTo>
                    <a:pt x="211302" y="2429012"/>
                    <a:pt x="201425" y="2451536"/>
                    <a:pt x="193250" y="2474595"/>
                  </a:cubicBezTo>
                  <a:cubicBezTo>
                    <a:pt x="158279" y="2566187"/>
                    <a:pt x="128643" y="2659711"/>
                    <a:pt x="105368" y="2754843"/>
                  </a:cubicBezTo>
                  <a:cubicBezTo>
                    <a:pt x="58134" y="2944678"/>
                    <a:pt x="33950" y="3140091"/>
                    <a:pt x="34063" y="3335503"/>
                  </a:cubicBezTo>
                  <a:cubicBezTo>
                    <a:pt x="34630" y="3432888"/>
                    <a:pt x="44282" y="3530058"/>
                    <a:pt x="64038" y="3625404"/>
                  </a:cubicBezTo>
                  <a:cubicBezTo>
                    <a:pt x="84817" y="3720536"/>
                    <a:pt x="114905" y="3813631"/>
                    <a:pt x="155554" y="3902649"/>
                  </a:cubicBezTo>
                  <a:cubicBezTo>
                    <a:pt x="165205" y="3925066"/>
                    <a:pt x="176446" y="3946945"/>
                    <a:pt x="187118" y="3968931"/>
                  </a:cubicBezTo>
                  <a:cubicBezTo>
                    <a:pt x="198700" y="3990597"/>
                    <a:pt x="209713" y="4012475"/>
                    <a:pt x="222202" y="4033711"/>
                  </a:cubicBezTo>
                  <a:cubicBezTo>
                    <a:pt x="246047" y="4076612"/>
                    <a:pt x="272615" y="4118225"/>
                    <a:pt x="299980" y="4159303"/>
                  </a:cubicBezTo>
                  <a:cubicBezTo>
                    <a:pt x="327230" y="4200488"/>
                    <a:pt x="356410" y="4240599"/>
                    <a:pt x="385818" y="4280604"/>
                  </a:cubicBezTo>
                  <a:cubicBezTo>
                    <a:pt x="415679" y="4320287"/>
                    <a:pt x="446676" y="4359434"/>
                    <a:pt x="477786" y="4398474"/>
                  </a:cubicBezTo>
                  <a:lnTo>
                    <a:pt x="609756" y="4559213"/>
                  </a:lnTo>
                  <a:lnTo>
                    <a:pt x="480825" y="4559213"/>
                  </a:lnTo>
                  <a:lnTo>
                    <a:pt x="404211" y="4446629"/>
                  </a:lnTo>
                  <a:cubicBezTo>
                    <a:pt x="376166" y="4404802"/>
                    <a:pt x="348461" y="4362759"/>
                    <a:pt x="321439" y="4320180"/>
                  </a:cubicBezTo>
                  <a:cubicBezTo>
                    <a:pt x="294415" y="4277601"/>
                    <a:pt x="267619" y="4234915"/>
                    <a:pt x="242640" y="4190941"/>
                  </a:cubicBezTo>
                  <a:cubicBezTo>
                    <a:pt x="192568" y="4103424"/>
                    <a:pt x="146584" y="4013334"/>
                    <a:pt x="109909" y="3919809"/>
                  </a:cubicBezTo>
                  <a:cubicBezTo>
                    <a:pt x="72554" y="3826608"/>
                    <a:pt x="44850" y="3729975"/>
                    <a:pt x="26229" y="3632054"/>
                  </a:cubicBezTo>
                  <a:cubicBezTo>
                    <a:pt x="8403" y="3534134"/>
                    <a:pt x="0" y="3434711"/>
                    <a:pt x="0" y="3335503"/>
                  </a:cubicBezTo>
                  <a:cubicBezTo>
                    <a:pt x="1476" y="2939959"/>
                    <a:pt x="82433" y="2545488"/>
                    <a:pt x="234352" y="2173647"/>
                  </a:cubicBezTo>
                  <a:cubicBezTo>
                    <a:pt x="272502" y="2080767"/>
                    <a:pt x="313831" y="1988745"/>
                    <a:pt x="360384" y="1898869"/>
                  </a:cubicBezTo>
                  <a:cubicBezTo>
                    <a:pt x="406255" y="1808669"/>
                    <a:pt x="456781" y="1720402"/>
                    <a:pt x="511282" y="1634172"/>
                  </a:cubicBezTo>
                  <a:cubicBezTo>
                    <a:pt x="620396" y="1461818"/>
                    <a:pt x="744951" y="1296973"/>
                    <a:pt x="884381" y="1143281"/>
                  </a:cubicBezTo>
                  <a:cubicBezTo>
                    <a:pt x="954438" y="1066703"/>
                    <a:pt x="1027559" y="992378"/>
                    <a:pt x="1104768" y="921806"/>
                  </a:cubicBezTo>
                  <a:cubicBezTo>
                    <a:pt x="1123956" y="904003"/>
                    <a:pt x="1143258" y="886414"/>
                    <a:pt x="1163128" y="869254"/>
                  </a:cubicBezTo>
                  <a:cubicBezTo>
                    <a:pt x="1182885" y="851985"/>
                    <a:pt x="1202300" y="834396"/>
                    <a:pt x="1222624" y="817773"/>
                  </a:cubicBezTo>
                  <a:cubicBezTo>
                    <a:pt x="1262819" y="783988"/>
                    <a:pt x="1304034" y="751277"/>
                    <a:pt x="1345591" y="718886"/>
                  </a:cubicBezTo>
                  <a:cubicBezTo>
                    <a:pt x="1512612" y="590184"/>
                    <a:pt x="1693030" y="476176"/>
                    <a:pt x="1883100" y="378362"/>
                  </a:cubicBezTo>
                  <a:cubicBezTo>
                    <a:pt x="2263126" y="182628"/>
                    <a:pt x="2685504" y="54677"/>
                    <a:pt x="3118895" y="13600"/>
                  </a:cubicBezTo>
                  <a:cubicBezTo>
                    <a:pt x="3227044" y="3304"/>
                    <a:pt x="3336102" y="-1067"/>
                    <a:pt x="3444904" y="22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A32CECE0-15B8-4DAB-B839-B0082C6FFC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74598" y="2512952"/>
              <a:ext cx="5307644" cy="4336518"/>
            </a:xfrm>
            <a:custGeom>
              <a:avLst/>
              <a:gdLst>
                <a:gd name="connsiteX0" fmla="*/ 5307644 w 5307644"/>
                <a:gd name="connsiteY0" fmla="*/ 4310537 h 4336518"/>
                <a:gd name="connsiteX1" fmla="*/ 5307644 w 5307644"/>
                <a:gd name="connsiteY1" fmla="*/ 4336518 h 4336518"/>
                <a:gd name="connsiteX2" fmla="*/ 5271469 w 5307644"/>
                <a:gd name="connsiteY2" fmla="*/ 4336518 h 4336518"/>
                <a:gd name="connsiteX3" fmla="*/ 3433280 w 5307644"/>
                <a:gd name="connsiteY3" fmla="*/ 1379 h 4336518"/>
                <a:gd name="connsiteX4" fmla="*/ 3739290 w 5307644"/>
                <a:gd name="connsiteY4" fmla="*/ 5668 h 4336518"/>
                <a:gd name="connsiteX5" fmla="*/ 4345494 w 5307644"/>
                <a:gd name="connsiteY5" fmla="*/ 94581 h 4336518"/>
                <a:gd name="connsiteX6" fmla="*/ 4922289 w 5307644"/>
                <a:gd name="connsiteY6" fmla="*/ 300933 h 4336518"/>
                <a:gd name="connsiteX7" fmla="*/ 5188801 w 5307644"/>
                <a:gd name="connsiteY7" fmla="*/ 449771 h 4336518"/>
                <a:gd name="connsiteX8" fmla="*/ 5307644 w 5307644"/>
                <a:gd name="connsiteY8" fmla="*/ 531018 h 4336518"/>
                <a:gd name="connsiteX9" fmla="*/ 5307644 w 5307644"/>
                <a:gd name="connsiteY9" fmla="*/ 868543 h 4336518"/>
                <a:gd name="connsiteX10" fmla="*/ 5256558 w 5307644"/>
                <a:gd name="connsiteY10" fmla="*/ 823998 h 4336518"/>
                <a:gd name="connsiteX11" fmla="*/ 4794554 w 5307644"/>
                <a:gd name="connsiteY11" fmla="*/ 538923 h 4336518"/>
                <a:gd name="connsiteX12" fmla="*/ 4274643 w 5307644"/>
                <a:gd name="connsiteY12" fmla="*/ 359921 h 4336518"/>
                <a:gd name="connsiteX13" fmla="*/ 3722940 w 5307644"/>
                <a:gd name="connsiteY13" fmla="*/ 285703 h 4336518"/>
                <a:gd name="connsiteX14" fmla="*/ 3163858 w 5307644"/>
                <a:gd name="connsiteY14" fmla="*/ 304579 h 4336518"/>
                <a:gd name="connsiteX15" fmla="*/ 2615108 w 5307644"/>
                <a:gd name="connsiteY15" fmla="*/ 413546 h 4336518"/>
                <a:gd name="connsiteX16" fmla="*/ 2090201 w 5307644"/>
                <a:gd name="connsiteY16" fmla="*/ 603167 h 4336518"/>
                <a:gd name="connsiteX17" fmla="*/ 1152228 w 5307644"/>
                <a:gd name="connsiteY17" fmla="*/ 1185758 h 4336518"/>
                <a:gd name="connsiteX18" fmla="*/ 768796 w 5307644"/>
                <a:gd name="connsiteY18" fmla="*/ 1574544 h 4336518"/>
                <a:gd name="connsiteX19" fmla="*/ 465637 w 5307644"/>
                <a:gd name="connsiteY19" fmla="*/ 2021033 h 4336518"/>
                <a:gd name="connsiteX20" fmla="*/ 259898 w 5307644"/>
                <a:gd name="connsiteY20" fmla="*/ 2514605 h 4336518"/>
                <a:gd name="connsiteX21" fmla="*/ 185075 w 5307644"/>
                <a:gd name="connsiteY21" fmla="*/ 3040781 h 4336518"/>
                <a:gd name="connsiteX22" fmla="*/ 216639 w 5307644"/>
                <a:gd name="connsiteY22" fmla="*/ 3298400 h 4336518"/>
                <a:gd name="connsiteX23" fmla="*/ 309857 w 5307644"/>
                <a:gd name="connsiteY23" fmla="*/ 3539393 h 4336518"/>
                <a:gd name="connsiteX24" fmla="*/ 374918 w 5307644"/>
                <a:gd name="connsiteY24" fmla="*/ 3652866 h 4336518"/>
                <a:gd name="connsiteX25" fmla="*/ 449628 w 5307644"/>
                <a:gd name="connsiteY25" fmla="*/ 3762691 h 4336518"/>
                <a:gd name="connsiteX26" fmla="*/ 622212 w 5307644"/>
                <a:gd name="connsiteY26" fmla="*/ 3974942 h 4336518"/>
                <a:gd name="connsiteX27" fmla="*/ 808989 w 5307644"/>
                <a:gd name="connsiteY27" fmla="*/ 4188802 h 4336518"/>
                <a:gd name="connsiteX28" fmla="*/ 901868 w 5307644"/>
                <a:gd name="connsiteY28" fmla="*/ 4300450 h 4336518"/>
                <a:gd name="connsiteX29" fmla="*/ 931233 w 5307644"/>
                <a:gd name="connsiteY29" fmla="*/ 4336518 h 4336518"/>
                <a:gd name="connsiteX30" fmla="*/ 512426 w 5307644"/>
                <a:gd name="connsiteY30" fmla="*/ 4336518 h 4336518"/>
                <a:gd name="connsiteX31" fmla="*/ 379799 w 5307644"/>
                <a:gd name="connsiteY31" fmla="*/ 4138930 h 4336518"/>
                <a:gd name="connsiteX32" fmla="*/ 226177 w 5307644"/>
                <a:gd name="connsiteY32" fmla="*/ 3891071 h 4336518"/>
                <a:gd name="connsiteX33" fmla="*/ 156916 w 5307644"/>
                <a:gd name="connsiteY33" fmla="*/ 3759688 h 4336518"/>
                <a:gd name="connsiteX34" fmla="*/ 98101 w 5307644"/>
                <a:gd name="connsiteY34" fmla="*/ 3622191 h 4336518"/>
                <a:gd name="connsiteX35" fmla="*/ 53025 w 5307644"/>
                <a:gd name="connsiteY35" fmla="*/ 3479547 h 4336518"/>
                <a:gd name="connsiteX36" fmla="*/ 36221 w 5307644"/>
                <a:gd name="connsiteY36" fmla="*/ 3406831 h 4336518"/>
                <a:gd name="connsiteX37" fmla="*/ 28841 w 5307644"/>
                <a:gd name="connsiteY37" fmla="*/ 3370365 h 4336518"/>
                <a:gd name="connsiteX38" fmla="*/ 22709 w 5307644"/>
                <a:gd name="connsiteY38" fmla="*/ 3333792 h 4336518"/>
                <a:gd name="connsiteX39" fmla="*/ 0 w 5307644"/>
                <a:gd name="connsiteY39" fmla="*/ 3040781 h 4336518"/>
                <a:gd name="connsiteX40" fmla="*/ 63017 w 5307644"/>
                <a:gd name="connsiteY40" fmla="*/ 2469880 h 4336518"/>
                <a:gd name="connsiteX41" fmla="*/ 252405 w 5307644"/>
                <a:gd name="connsiteY41" fmla="*/ 1922897 h 4336518"/>
                <a:gd name="connsiteX42" fmla="*/ 962499 w 5307644"/>
                <a:gd name="connsiteY42" fmla="*/ 993992 h 4336518"/>
                <a:gd name="connsiteX43" fmla="*/ 1433359 w 5307644"/>
                <a:gd name="connsiteY43" fmla="*/ 630088 h 4336518"/>
                <a:gd name="connsiteX44" fmla="*/ 1959628 w 5307644"/>
                <a:gd name="connsiteY44" fmla="*/ 341151 h 4336518"/>
                <a:gd name="connsiteX45" fmla="*/ 3127865 w 5307644"/>
                <a:gd name="connsiteY45" fmla="*/ 22508 h 4336518"/>
                <a:gd name="connsiteX46" fmla="*/ 3433280 w 5307644"/>
                <a:gd name="connsiteY46" fmla="*/ 1379 h 4336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5307644" h="4336518">
                  <a:moveTo>
                    <a:pt x="5307644" y="4310537"/>
                  </a:moveTo>
                  <a:lnTo>
                    <a:pt x="5307644" y="4336518"/>
                  </a:lnTo>
                  <a:lnTo>
                    <a:pt x="5271469" y="4336518"/>
                  </a:lnTo>
                  <a:close/>
                  <a:moveTo>
                    <a:pt x="3433280" y="1379"/>
                  </a:moveTo>
                  <a:cubicBezTo>
                    <a:pt x="3535397" y="-1410"/>
                    <a:pt x="3637614" y="38"/>
                    <a:pt x="3739290" y="5668"/>
                  </a:cubicBezTo>
                  <a:cubicBezTo>
                    <a:pt x="3942986" y="17360"/>
                    <a:pt x="4146567" y="45995"/>
                    <a:pt x="4345494" y="94581"/>
                  </a:cubicBezTo>
                  <a:cubicBezTo>
                    <a:pt x="4544420" y="143059"/>
                    <a:pt x="4738691" y="211700"/>
                    <a:pt x="4922289" y="300933"/>
                  </a:cubicBezTo>
                  <a:cubicBezTo>
                    <a:pt x="5013975" y="345550"/>
                    <a:pt x="5103219" y="395127"/>
                    <a:pt x="5188801" y="449771"/>
                  </a:cubicBezTo>
                  <a:lnTo>
                    <a:pt x="5307644" y="531018"/>
                  </a:lnTo>
                  <a:lnTo>
                    <a:pt x="5307644" y="868543"/>
                  </a:lnTo>
                  <a:lnTo>
                    <a:pt x="5256558" y="823998"/>
                  </a:lnTo>
                  <a:cubicBezTo>
                    <a:pt x="5114289" y="712993"/>
                    <a:pt x="4959758" y="616466"/>
                    <a:pt x="4794554" y="538923"/>
                  </a:cubicBezTo>
                  <a:cubicBezTo>
                    <a:pt x="4629462" y="461166"/>
                    <a:pt x="4454722" y="401534"/>
                    <a:pt x="4274643" y="359921"/>
                  </a:cubicBezTo>
                  <a:cubicBezTo>
                    <a:pt x="4094566" y="318200"/>
                    <a:pt x="3909491" y="294176"/>
                    <a:pt x="3722940" y="285703"/>
                  </a:cubicBezTo>
                  <a:cubicBezTo>
                    <a:pt x="3536050" y="276800"/>
                    <a:pt x="3349387" y="282700"/>
                    <a:pt x="3163858" y="304579"/>
                  </a:cubicBezTo>
                  <a:cubicBezTo>
                    <a:pt x="2978444" y="326565"/>
                    <a:pt x="2794732" y="363353"/>
                    <a:pt x="2615108" y="413546"/>
                  </a:cubicBezTo>
                  <a:cubicBezTo>
                    <a:pt x="2435370" y="463526"/>
                    <a:pt x="2260060" y="528198"/>
                    <a:pt x="2090201" y="603167"/>
                  </a:cubicBezTo>
                  <a:cubicBezTo>
                    <a:pt x="1749461" y="751496"/>
                    <a:pt x="1431316" y="948195"/>
                    <a:pt x="1152228" y="1185758"/>
                  </a:cubicBezTo>
                  <a:cubicBezTo>
                    <a:pt x="1013139" y="1304915"/>
                    <a:pt x="884268" y="1434903"/>
                    <a:pt x="768796" y="1574544"/>
                  </a:cubicBezTo>
                  <a:cubicBezTo>
                    <a:pt x="653096" y="1713971"/>
                    <a:pt x="551021" y="1863481"/>
                    <a:pt x="465637" y="2021033"/>
                  </a:cubicBezTo>
                  <a:cubicBezTo>
                    <a:pt x="380253" y="2178478"/>
                    <a:pt x="309176" y="2343324"/>
                    <a:pt x="259898" y="2514605"/>
                  </a:cubicBezTo>
                  <a:cubicBezTo>
                    <a:pt x="210508" y="2685457"/>
                    <a:pt x="184960" y="2863065"/>
                    <a:pt x="185075" y="3040781"/>
                  </a:cubicBezTo>
                  <a:cubicBezTo>
                    <a:pt x="186096" y="3128084"/>
                    <a:pt x="195180" y="3214743"/>
                    <a:pt x="216639" y="3298400"/>
                  </a:cubicBezTo>
                  <a:cubicBezTo>
                    <a:pt x="237759" y="3382163"/>
                    <a:pt x="270572" y="3462280"/>
                    <a:pt x="309857" y="3539393"/>
                  </a:cubicBezTo>
                  <a:cubicBezTo>
                    <a:pt x="329727" y="3577897"/>
                    <a:pt x="351755" y="3615649"/>
                    <a:pt x="374918" y="3652866"/>
                  </a:cubicBezTo>
                  <a:cubicBezTo>
                    <a:pt x="398420" y="3689974"/>
                    <a:pt x="423514" y="3726548"/>
                    <a:pt x="449628" y="3762691"/>
                  </a:cubicBezTo>
                  <a:cubicBezTo>
                    <a:pt x="502539" y="3834764"/>
                    <a:pt x="561354" y="3904692"/>
                    <a:pt x="622212" y="3974942"/>
                  </a:cubicBezTo>
                  <a:cubicBezTo>
                    <a:pt x="683071" y="4045299"/>
                    <a:pt x="746655" y="4115657"/>
                    <a:pt x="808989" y="4188802"/>
                  </a:cubicBezTo>
                  <a:cubicBezTo>
                    <a:pt x="840214" y="4225267"/>
                    <a:pt x="871097" y="4262591"/>
                    <a:pt x="901868" y="4300450"/>
                  </a:cubicBezTo>
                  <a:lnTo>
                    <a:pt x="931233" y="4336518"/>
                  </a:lnTo>
                  <a:lnTo>
                    <a:pt x="512426" y="4336518"/>
                  </a:lnTo>
                  <a:lnTo>
                    <a:pt x="379799" y="4138930"/>
                  </a:lnTo>
                  <a:cubicBezTo>
                    <a:pt x="327002" y="4059028"/>
                    <a:pt x="274886" y="3976765"/>
                    <a:pt x="226177" y="3891071"/>
                  </a:cubicBezTo>
                  <a:cubicBezTo>
                    <a:pt x="201878" y="3848171"/>
                    <a:pt x="178376" y="3804519"/>
                    <a:pt x="156916" y="3759688"/>
                  </a:cubicBezTo>
                  <a:cubicBezTo>
                    <a:pt x="135570" y="3714750"/>
                    <a:pt x="115700" y="3668954"/>
                    <a:pt x="98101" y="3622191"/>
                  </a:cubicBezTo>
                  <a:cubicBezTo>
                    <a:pt x="80842" y="3575323"/>
                    <a:pt x="65514" y="3527810"/>
                    <a:pt x="53025" y="3479547"/>
                  </a:cubicBezTo>
                  <a:cubicBezTo>
                    <a:pt x="47121" y="3455416"/>
                    <a:pt x="41103" y="3431176"/>
                    <a:pt x="36221" y="3406831"/>
                  </a:cubicBezTo>
                  <a:lnTo>
                    <a:pt x="28841" y="3370365"/>
                  </a:lnTo>
                  <a:lnTo>
                    <a:pt x="22709" y="3333792"/>
                  </a:lnTo>
                  <a:cubicBezTo>
                    <a:pt x="6700" y="3236194"/>
                    <a:pt x="0" y="3138058"/>
                    <a:pt x="0" y="3040781"/>
                  </a:cubicBezTo>
                  <a:cubicBezTo>
                    <a:pt x="454" y="2849337"/>
                    <a:pt x="21687" y="2657893"/>
                    <a:pt x="63017" y="2469880"/>
                  </a:cubicBezTo>
                  <a:cubicBezTo>
                    <a:pt x="104233" y="2281976"/>
                    <a:pt x="167362" y="2097718"/>
                    <a:pt x="252405" y="1922897"/>
                  </a:cubicBezTo>
                  <a:cubicBezTo>
                    <a:pt x="423286" y="1573257"/>
                    <a:pt x="670922" y="1260405"/>
                    <a:pt x="962499" y="993992"/>
                  </a:cubicBezTo>
                  <a:cubicBezTo>
                    <a:pt x="1108628" y="860786"/>
                    <a:pt x="1266566" y="739269"/>
                    <a:pt x="1433359" y="630088"/>
                  </a:cubicBezTo>
                  <a:cubicBezTo>
                    <a:pt x="1600380" y="521013"/>
                    <a:pt x="1776144" y="423843"/>
                    <a:pt x="1959628" y="341151"/>
                  </a:cubicBezTo>
                  <a:cubicBezTo>
                    <a:pt x="2327051" y="176950"/>
                    <a:pt x="2722633" y="68411"/>
                    <a:pt x="3127865" y="22508"/>
                  </a:cubicBezTo>
                  <a:cubicBezTo>
                    <a:pt x="3229145" y="11193"/>
                    <a:pt x="3331163" y="4168"/>
                    <a:pt x="3433280" y="137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0C5373BF-BD61-4FCF-8ECF-21DFEBE09D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73412" y="2537732"/>
              <a:ext cx="5308830" cy="4311738"/>
            </a:xfrm>
            <a:custGeom>
              <a:avLst/>
              <a:gdLst>
                <a:gd name="connsiteX0" fmla="*/ 5308830 w 5308830"/>
                <a:gd name="connsiteY0" fmla="*/ 4026353 h 4311738"/>
                <a:gd name="connsiteX1" fmla="*/ 5308830 w 5308830"/>
                <a:gd name="connsiteY1" fmla="*/ 4311738 h 4311738"/>
                <a:gd name="connsiteX2" fmla="*/ 4948051 w 5308830"/>
                <a:gd name="connsiteY2" fmla="*/ 4311738 h 4311738"/>
                <a:gd name="connsiteX3" fmla="*/ 5002803 w 5308830"/>
                <a:gd name="connsiteY3" fmla="*/ 4271506 h 4311738"/>
                <a:gd name="connsiteX4" fmla="*/ 5221147 w 5308830"/>
                <a:gd name="connsiteY4" fmla="*/ 4102386 h 4311738"/>
                <a:gd name="connsiteX5" fmla="*/ 3595773 w 5308830"/>
                <a:gd name="connsiteY5" fmla="*/ 0 h 4311738"/>
                <a:gd name="connsiteX6" fmla="*/ 5271266 w 5308830"/>
                <a:gd name="connsiteY6" fmla="*/ 516192 h 4311738"/>
                <a:gd name="connsiteX7" fmla="*/ 5308830 w 5308830"/>
                <a:gd name="connsiteY7" fmla="*/ 546905 h 4311738"/>
                <a:gd name="connsiteX8" fmla="*/ 5308830 w 5308830"/>
                <a:gd name="connsiteY8" fmla="*/ 1314056 h 4311738"/>
                <a:gd name="connsiteX9" fmla="*/ 5241798 w 5308830"/>
                <a:gd name="connsiteY9" fmla="*/ 1229961 h 4311738"/>
                <a:gd name="connsiteX10" fmla="*/ 4547599 w 5308830"/>
                <a:gd name="connsiteY10" fmla="*/ 723841 h 4311738"/>
                <a:gd name="connsiteX11" fmla="*/ 3595773 w 5308830"/>
                <a:gd name="connsiteY11" fmla="*/ 536258 h 4311738"/>
                <a:gd name="connsiteX12" fmla="*/ 2484874 w 5308830"/>
                <a:gd name="connsiteY12" fmla="*/ 738106 h 4311738"/>
                <a:gd name="connsiteX13" fmla="*/ 1497964 w 5308830"/>
                <a:gd name="connsiteY13" fmla="*/ 1292596 h 4311738"/>
                <a:gd name="connsiteX14" fmla="*/ 815348 w 5308830"/>
                <a:gd name="connsiteY14" fmla="*/ 2092157 h 4311738"/>
                <a:gd name="connsiteX15" fmla="*/ 567825 w 5308830"/>
                <a:gd name="connsiteY15" fmla="*/ 3022671 h 4311738"/>
                <a:gd name="connsiteX16" fmla="*/ 977486 w 5308830"/>
                <a:gd name="connsiteY16" fmla="*/ 3886690 h 4311738"/>
                <a:gd name="connsiteX17" fmla="*/ 1183907 w 5308830"/>
                <a:gd name="connsiteY17" fmla="*/ 4160932 h 4311738"/>
                <a:gd name="connsiteX18" fmla="*/ 1285607 w 5308830"/>
                <a:gd name="connsiteY18" fmla="*/ 4296799 h 4311738"/>
                <a:gd name="connsiteX19" fmla="*/ 1297817 w 5308830"/>
                <a:gd name="connsiteY19" fmla="*/ 4311738 h 4311738"/>
                <a:gd name="connsiteX20" fmla="*/ 602176 w 5308830"/>
                <a:gd name="connsiteY20" fmla="*/ 4311738 h 4311738"/>
                <a:gd name="connsiteX21" fmla="*/ 583893 w 5308830"/>
                <a:gd name="connsiteY21" fmla="*/ 4287205 h 4311738"/>
                <a:gd name="connsiteX22" fmla="*/ 0 w 5308830"/>
                <a:gd name="connsiteY22" fmla="*/ 3022564 h 4311738"/>
                <a:gd name="connsiteX23" fmla="*/ 3595773 w 5308830"/>
                <a:gd name="connsiteY23" fmla="*/ 0 h 4311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08830" h="4311738">
                  <a:moveTo>
                    <a:pt x="5308830" y="4026353"/>
                  </a:moveTo>
                  <a:lnTo>
                    <a:pt x="5308830" y="4311738"/>
                  </a:lnTo>
                  <a:lnTo>
                    <a:pt x="4948051" y="4311738"/>
                  </a:lnTo>
                  <a:lnTo>
                    <a:pt x="5002803" y="4271506"/>
                  </a:lnTo>
                  <a:cubicBezTo>
                    <a:pt x="5078400" y="4214990"/>
                    <a:pt x="5151610" y="4158780"/>
                    <a:pt x="5221147" y="4102386"/>
                  </a:cubicBezTo>
                  <a:close/>
                  <a:moveTo>
                    <a:pt x="3595773" y="0"/>
                  </a:moveTo>
                  <a:cubicBezTo>
                    <a:pt x="4261231" y="0"/>
                    <a:pt x="4825666" y="190293"/>
                    <a:pt x="5271266" y="516192"/>
                  </a:cubicBezTo>
                  <a:lnTo>
                    <a:pt x="5308830" y="546905"/>
                  </a:lnTo>
                  <a:lnTo>
                    <a:pt x="5308830" y="1314056"/>
                  </a:lnTo>
                  <a:lnTo>
                    <a:pt x="5241798" y="1229961"/>
                  </a:lnTo>
                  <a:cubicBezTo>
                    <a:pt x="5047072" y="1010846"/>
                    <a:pt x="4813516" y="840530"/>
                    <a:pt x="4547599" y="723841"/>
                  </a:cubicBezTo>
                  <a:cubicBezTo>
                    <a:pt x="4263856" y="599429"/>
                    <a:pt x="3943667" y="536258"/>
                    <a:pt x="3595773" y="536258"/>
                  </a:cubicBezTo>
                  <a:cubicBezTo>
                    <a:pt x="3226761" y="536258"/>
                    <a:pt x="2852980" y="604041"/>
                    <a:pt x="2484874" y="738106"/>
                  </a:cubicBezTo>
                  <a:cubicBezTo>
                    <a:pt x="2126422" y="868309"/>
                    <a:pt x="1785227" y="1060075"/>
                    <a:pt x="1497964" y="1292596"/>
                  </a:cubicBezTo>
                  <a:cubicBezTo>
                    <a:pt x="1205707" y="1529085"/>
                    <a:pt x="976010" y="1798180"/>
                    <a:pt x="815348" y="2092157"/>
                  </a:cubicBezTo>
                  <a:cubicBezTo>
                    <a:pt x="651166" y="2392675"/>
                    <a:pt x="567825" y="2705743"/>
                    <a:pt x="567825" y="3022671"/>
                  </a:cubicBezTo>
                  <a:cubicBezTo>
                    <a:pt x="567825" y="3341852"/>
                    <a:pt x="700784" y="3528255"/>
                    <a:pt x="977486" y="3886690"/>
                  </a:cubicBezTo>
                  <a:cubicBezTo>
                    <a:pt x="1044249" y="3973134"/>
                    <a:pt x="1113283" y="4062582"/>
                    <a:pt x="1183907" y="4160932"/>
                  </a:cubicBezTo>
                  <a:cubicBezTo>
                    <a:pt x="1217636" y="4207895"/>
                    <a:pt x="1251520" y="4253175"/>
                    <a:pt x="1285607" y="4296799"/>
                  </a:cubicBezTo>
                  <a:lnTo>
                    <a:pt x="1297817" y="4311738"/>
                  </a:lnTo>
                  <a:lnTo>
                    <a:pt x="602176" y="4311738"/>
                  </a:lnTo>
                  <a:lnTo>
                    <a:pt x="583893" y="4287205"/>
                  </a:lnTo>
                  <a:cubicBezTo>
                    <a:pt x="281395" y="3892133"/>
                    <a:pt x="0" y="3570338"/>
                    <a:pt x="0" y="3022564"/>
                  </a:cubicBezTo>
                  <a:cubicBezTo>
                    <a:pt x="0" y="1353193"/>
                    <a:pt x="1810660" y="0"/>
                    <a:pt x="3595773"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7E6B45AB-7CCC-4949-9DC2-116644B5F6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73412" y="2537732"/>
              <a:ext cx="5308830" cy="4311738"/>
            </a:xfrm>
            <a:custGeom>
              <a:avLst/>
              <a:gdLst>
                <a:gd name="connsiteX0" fmla="*/ 5308830 w 5308830"/>
                <a:gd name="connsiteY0" fmla="*/ 3880900 h 4311738"/>
                <a:gd name="connsiteX1" fmla="*/ 5308830 w 5308830"/>
                <a:gd name="connsiteY1" fmla="*/ 4311738 h 4311738"/>
                <a:gd name="connsiteX2" fmla="*/ 4763109 w 5308830"/>
                <a:gd name="connsiteY2" fmla="*/ 4311738 h 4311738"/>
                <a:gd name="connsiteX3" fmla="*/ 4929066 w 5308830"/>
                <a:gd name="connsiteY3" fmla="*/ 4189789 h 4311738"/>
                <a:gd name="connsiteX4" fmla="*/ 5142959 w 5308830"/>
                <a:gd name="connsiteY4" fmla="*/ 4024320 h 4311738"/>
                <a:gd name="connsiteX5" fmla="*/ 3595773 w 5308830"/>
                <a:gd name="connsiteY5" fmla="*/ 0 h 4311738"/>
                <a:gd name="connsiteX6" fmla="*/ 5271266 w 5308830"/>
                <a:gd name="connsiteY6" fmla="*/ 516192 h 4311738"/>
                <a:gd name="connsiteX7" fmla="*/ 5308830 w 5308830"/>
                <a:gd name="connsiteY7" fmla="*/ 546905 h 4311738"/>
                <a:gd name="connsiteX8" fmla="*/ 5308830 w 5308830"/>
                <a:gd name="connsiteY8" fmla="*/ 1498438 h 4311738"/>
                <a:gd name="connsiteX9" fmla="*/ 5289422 w 5308830"/>
                <a:gd name="connsiteY9" fmla="*/ 1468062 h 4311738"/>
                <a:gd name="connsiteX10" fmla="*/ 5154710 w 5308830"/>
                <a:gd name="connsiteY10" fmla="*/ 1298924 h 4311738"/>
                <a:gd name="connsiteX11" fmla="*/ 4499685 w 5308830"/>
                <a:gd name="connsiteY11" fmla="*/ 821118 h 4311738"/>
                <a:gd name="connsiteX12" fmla="*/ 3595773 w 5308830"/>
                <a:gd name="connsiteY12" fmla="*/ 643510 h 4311738"/>
                <a:gd name="connsiteX13" fmla="*/ 2525523 w 5308830"/>
                <a:gd name="connsiteY13" fmla="*/ 838172 h 4311738"/>
                <a:gd name="connsiteX14" fmla="*/ 1571767 w 5308830"/>
                <a:gd name="connsiteY14" fmla="*/ 1374000 h 4311738"/>
                <a:gd name="connsiteX15" fmla="*/ 916173 w 5308830"/>
                <a:gd name="connsiteY15" fmla="*/ 2141277 h 4311738"/>
                <a:gd name="connsiteX16" fmla="*/ 681254 w 5308830"/>
                <a:gd name="connsiteY16" fmla="*/ 3022671 h 4311738"/>
                <a:gd name="connsiteX17" fmla="*/ 1069115 w 5308830"/>
                <a:gd name="connsiteY17" fmla="*/ 3823519 h 4311738"/>
                <a:gd name="connsiteX18" fmla="*/ 1277807 w 5308830"/>
                <a:gd name="connsiteY18" fmla="*/ 4100764 h 4311738"/>
                <a:gd name="connsiteX19" fmla="*/ 1373308 w 5308830"/>
                <a:gd name="connsiteY19" fmla="*/ 4228488 h 4311738"/>
                <a:gd name="connsiteX20" fmla="*/ 1441062 w 5308830"/>
                <a:gd name="connsiteY20" fmla="*/ 4311738 h 4311738"/>
                <a:gd name="connsiteX21" fmla="*/ 602176 w 5308830"/>
                <a:gd name="connsiteY21" fmla="*/ 4311738 h 4311738"/>
                <a:gd name="connsiteX22" fmla="*/ 583893 w 5308830"/>
                <a:gd name="connsiteY22" fmla="*/ 4287205 h 4311738"/>
                <a:gd name="connsiteX23" fmla="*/ 0 w 5308830"/>
                <a:gd name="connsiteY23" fmla="*/ 3022564 h 4311738"/>
                <a:gd name="connsiteX24" fmla="*/ 3595773 w 5308830"/>
                <a:gd name="connsiteY24" fmla="*/ 0 h 4311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308830" h="4311738">
                  <a:moveTo>
                    <a:pt x="5308830" y="3880900"/>
                  </a:moveTo>
                  <a:lnTo>
                    <a:pt x="5308830" y="4311738"/>
                  </a:lnTo>
                  <a:lnTo>
                    <a:pt x="4763109" y="4311738"/>
                  </a:lnTo>
                  <a:lnTo>
                    <a:pt x="4929066" y="4189789"/>
                  </a:lnTo>
                  <a:cubicBezTo>
                    <a:pt x="5003230" y="4134367"/>
                    <a:pt x="5074975" y="4079340"/>
                    <a:pt x="5142959" y="4024320"/>
                  </a:cubicBezTo>
                  <a:close/>
                  <a:moveTo>
                    <a:pt x="3595773" y="0"/>
                  </a:moveTo>
                  <a:cubicBezTo>
                    <a:pt x="4261231" y="0"/>
                    <a:pt x="4825666" y="190293"/>
                    <a:pt x="5271266" y="516192"/>
                  </a:cubicBezTo>
                  <a:lnTo>
                    <a:pt x="5308830" y="546905"/>
                  </a:lnTo>
                  <a:lnTo>
                    <a:pt x="5308830" y="1498438"/>
                  </a:lnTo>
                  <a:lnTo>
                    <a:pt x="5289422" y="1468062"/>
                  </a:lnTo>
                  <a:cubicBezTo>
                    <a:pt x="5247242" y="1408963"/>
                    <a:pt x="5202313" y="1352510"/>
                    <a:pt x="5154710" y="1298924"/>
                  </a:cubicBezTo>
                  <a:cubicBezTo>
                    <a:pt x="4970772" y="1091928"/>
                    <a:pt x="4750500" y="931159"/>
                    <a:pt x="4499685" y="821118"/>
                  </a:cubicBezTo>
                  <a:cubicBezTo>
                    <a:pt x="4231156" y="703248"/>
                    <a:pt x="3926977" y="643510"/>
                    <a:pt x="3595773" y="643510"/>
                  </a:cubicBezTo>
                  <a:cubicBezTo>
                    <a:pt x="3245836" y="643510"/>
                    <a:pt x="2875688" y="710757"/>
                    <a:pt x="2525523" y="838172"/>
                  </a:cubicBezTo>
                  <a:cubicBezTo>
                    <a:pt x="2179105" y="964084"/>
                    <a:pt x="1849265" y="1149415"/>
                    <a:pt x="1571767" y="1374000"/>
                  </a:cubicBezTo>
                  <a:cubicBezTo>
                    <a:pt x="1294611" y="1598264"/>
                    <a:pt x="1067980" y="1863603"/>
                    <a:pt x="916173" y="2141277"/>
                  </a:cubicBezTo>
                  <a:cubicBezTo>
                    <a:pt x="760280" y="2426459"/>
                    <a:pt x="681254" y="2723010"/>
                    <a:pt x="681254" y="3022671"/>
                  </a:cubicBezTo>
                  <a:cubicBezTo>
                    <a:pt x="681254" y="3309032"/>
                    <a:pt x="800134" y="3475166"/>
                    <a:pt x="1069115" y="3823519"/>
                  </a:cubicBezTo>
                  <a:cubicBezTo>
                    <a:pt x="1136445" y="3910714"/>
                    <a:pt x="1206047" y="4000912"/>
                    <a:pt x="1277807" y="4100764"/>
                  </a:cubicBezTo>
                  <a:cubicBezTo>
                    <a:pt x="1309528" y="4144925"/>
                    <a:pt x="1341351" y="4187490"/>
                    <a:pt x="1373308" y="4228488"/>
                  </a:cubicBezTo>
                  <a:lnTo>
                    <a:pt x="1441062" y="4311738"/>
                  </a:lnTo>
                  <a:lnTo>
                    <a:pt x="602176" y="4311738"/>
                  </a:lnTo>
                  <a:lnTo>
                    <a:pt x="583893" y="4287205"/>
                  </a:lnTo>
                  <a:cubicBezTo>
                    <a:pt x="281395" y="3892133"/>
                    <a:pt x="0" y="3570338"/>
                    <a:pt x="0" y="3022564"/>
                  </a:cubicBezTo>
                  <a:cubicBezTo>
                    <a:pt x="0" y="1353193"/>
                    <a:pt x="1810660" y="0"/>
                    <a:pt x="3595773"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3" name="Group 42">
            <a:extLst>
              <a:ext uri="{FF2B5EF4-FFF2-40B4-BE49-F238E27FC236}">
                <a16:creationId xmlns:a16="http://schemas.microsoft.com/office/drawing/2014/main" id="{61D22245-3D67-419C-A6B5-DD0EB0D839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23758" y="0"/>
            <a:ext cx="5081407" cy="3133064"/>
            <a:chOff x="5907711" y="0"/>
            <a:chExt cx="5081407" cy="3133064"/>
          </a:xfrm>
          <a:solidFill>
            <a:schemeClr val="accent5">
              <a:alpha val="5000"/>
            </a:schemeClr>
          </a:solidFill>
        </p:grpSpPr>
        <p:sp>
          <p:nvSpPr>
            <p:cNvPr id="44" name="Freeform: Shape 43">
              <a:extLst>
                <a:ext uri="{FF2B5EF4-FFF2-40B4-BE49-F238E27FC236}">
                  <a16:creationId xmlns:a16="http://schemas.microsoft.com/office/drawing/2014/main" id="{E3A64720-9AA0-4796-8E62-15672228CF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9200" y="0"/>
              <a:ext cx="5069918" cy="3111852"/>
            </a:xfrm>
            <a:custGeom>
              <a:avLst/>
              <a:gdLst>
                <a:gd name="connsiteX0" fmla="*/ 145909 w 5069918"/>
                <a:gd name="connsiteY0" fmla="*/ 0 h 3111852"/>
                <a:gd name="connsiteX1" fmla="*/ 205279 w 5069918"/>
                <a:gd name="connsiteY1" fmla="*/ 0 h 3111852"/>
                <a:gd name="connsiteX2" fmla="*/ 202868 w 5069918"/>
                <a:gd name="connsiteY2" fmla="*/ 5043 h 3111852"/>
                <a:gd name="connsiteX3" fmla="*/ 191273 w 5069918"/>
                <a:gd name="connsiteY3" fmla="*/ 30818 h 3111852"/>
                <a:gd name="connsiteX4" fmla="*/ 169129 w 5069918"/>
                <a:gd name="connsiteY4" fmla="*/ 82781 h 3111852"/>
                <a:gd name="connsiteX5" fmla="*/ 148381 w 5069918"/>
                <a:gd name="connsiteY5" fmla="*/ 135320 h 3111852"/>
                <a:gd name="connsiteX6" fmla="*/ 80903 w 5069918"/>
                <a:gd name="connsiteY6" fmla="*/ 350499 h 3111852"/>
                <a:gd name="connsiteX7" fmla="*/ 26154 w 5069918"/>
                <a:gd name="connsiteY7" fmla="*/ 796339 h 3111852"/>
                <a:gd name="connsiteX8" fmla="*/ 49170 w 5069918"/>
                <a:gd name="connsiteY8" fmla="*/ 1018931 h 3111852"/>
                <a:gd name="connsiteX9" fmla="*/ 119437 w 5069918"/>
                <a:gd name="connsiteY9" fmla="*/ 1231804 h 3111852"/>
                <a:gd name="connsiteX10" fmla="*/ 143672 w 5069918"/>
                <a:gd name="connsiteY10" fmla="*/ 1282696 h 3111852"/>
                <a:gd name="connsiteX11" fmla="*/ 170611 w 5069918"/>
                <a:gd name="connsiteY11" fmla="*/ 1332436 h 3111852"/>
                <a:gd name="connsiteX12" fmla="*/ 230330 w 5069918"/>
                <a:gd name="connsiteY12" fmla="*/ 1428867 h 3111852"/>
                <a:gd name="connsiteX13" fmla="*/ 296237 w 5069918"/>
                <a:gd name="connsiteY13" fmla="*/ 1522004 h 3111852"/>
                <a:gd name="connsiteX14" fmla="*/ 366853 w 5069918"/>
                <a:gd name="connsiteY14" fmla="*/ 1612506 h 3111852"/>
                <a:gd name="connsiteX15" fmla="*/ 513838 w 5069918"/>
                <a:gd name="connsiteY15" fmla="*/ 1791535 h 3111852"/>
                <a:gd name="connsiteX16" fmla="*/ 587330 w 5069918"/>
                <a:gd name="connsiteY16" fmla="*/ 1882283 h 3111852"/>
                <a:gd name="connsiteX17" fmla="*/ 658817 w 5069918"/>
                <a:gd name="connsiteY17" fmla="*/ 1974186 h 3111852"/>
                <a:gd name="connsiteX18" fmla="*/ 730305 w 5069918"/>
                <a:gd name="connsiteY18" fmla="*/ 2062959 h 3111852"/>
                <a:gd name="connsiteX19" fmla="*/ 805018 w 5069918"/>
                <a:gd name="connsiteY19" fmla="*/ 2148685 h 3111852"/>
                <a:gd name="connsiteX20" fmla="*/ 963424 w 5069918"/>
                <a:gd name="connsiteY20" fmla="*/ 2310337 h 3111852"/>
                <a:gd name="connsiteX21" fmla="*/ 1319204 w 5069918"/>
                <a:gd name="connsiteY21" fmla="*/ 2580196 h 3111852"/>
                <a:gd name="connsiteX22" fmla="*/ 1515882 w 5069918"/>
                <a:gd name="connsiteY22" fmla="*/ 2681651 h 3111852"/>
                <a:gd name="connsiteX23" fmla="*/ 1723456 w 5069918"/>
                <a:gd name="connsiteY23" fmla="*/ 2758319 h 3111852"/>
                <a:gd name="connsiteX24" fmla="*/ 1939662 w 5069918"/>
                <a:gd name="connsiteY24" fmla="*/ 2811269 h 3111852"/>
                <a:gd name="connsiteX25" fmla="*/ 2162581 w 5069918"/>
                <a:gd name="connsiteY25" fmla="*/ 2840916 h 3111852"/>
                <a:gd name="connsiteX26" fmla="*/ 2389597 w 5069918"/>
                <a:gd name="connsiteY26" fmla="*/ 2850221 h 3111852"/>
                <a:gd name="connsiteX27" fmla="*/ 2446002 w 5069918"/>
                <a:gd name="connsiteY27" fmla="*/ 2849808 h 3111852"/>
                <a:gd name="connsiteX28" fmla="*/ 2473638 w 5069918"/>
                <a:gd name="connsiteY28" fmla="*/ 2849151 h 3111852"/>
                <a:gd name="connsiteX29" fmla="*/ 2501187 w 5069918"/>
                <a:gd name="connsiteY29" fmla="*/ 2847832 h 3111852"/>
                <a:gd name="connsiteX30" fmla="*/ 2610685 w 5069918"/>
                <a:gd name="connsiteY30" fmla="*/ 2838774 h 3111852"/>
                <a:gd name="connsiteX31" fmla="*/ 3033071 w 5069918"/>
                <a:gd name="connsiteY31" fmla="*/ 2730979 h 3111852"/>
                <a:gd name="connsiteX32" fmla="*/ 3232974 w 5069918"/>
                <a:gd name="connsiteY32" fmla="*/ 2637430 h 3111852"/>
                <a:gd name="connsiteX33" fmla="*/ 3425990 w 5069918"/>
                <a:gd name="connsiteY33" fmla="*/ 2523622 h 3111852"/>
                <a:gd name="connsiteX34" fmla="*/ 3613601 w 5069918"/>
                <a:gd name="connsiteY34" fmla="*/ 2394827 h 3111852"/>
                <a:gd name="connsiteX35" fmla="*/ 3706185 w 5069918"/>
                <a:gd name="connsiteY35" fmla="*/ 2326642 h 3111852"/>
                <a:gd name="connsiteX36" fmla="*/ 3799729 w 5069918"/>
                <a:gd name="connsiteY36" fmla="*/ 2255904 h 3111852"/>
                <a:gd name="connsiteX37" fmla="*/ 4175561 w 5069918"/>
                <a:gd name="connsiteY37" fmla="*/ 1976821 h 3111852"/>
                <a:gd name="connsiteX38" fmla="*/ 4517132 w 5069918"/>
                <a:gd name="connsiteY38" fmla="*/ 1683080 h 3111852"/>
                <a:gd name="connsiteX39" fmla="*/ 4659758 w 5069918"/>
                <a:gd name="connsiteY39" fmla="*/ 1519452 h 3111852"/>
                <a:gd name="connsiteX40" fmla="*/ 4773178 w 5069918"/>
                <a:gd name="connsiteY40" fmla="*/ 1340423 h 3111852"/>
                <a:gd name="connsiteX41" fmla="*/ 4892092 w 5069918"/>
                <a:gd name="connsiteY41" fmla="*/ 938311 h 3111852"/>
                <a:gd name="connsiteX42" fmla="*/ 4898804 w 5069918"/>
                <a:gd name="connsiteY42" fmla="*/ 831503 h 3111852"/>
                <a:gd name="connsiteX43" fmla="*/ 4899153 w 5069918"/>
                <a:gd name="connsiteY43" fmla="*/ 776988 h 3111852"/>
                <a:gd name="connsiteX44" fmla="*/ 4898456 w 5069918"/>
                <a:gd name="connsiteY44" fmla="*/ 721484 h 3111852"/>
                <a:gd name="connsiteX45" fmla="*/ 4886774 w 5069918"/>
                <a:gd name="connsiteY45" fmla="*/ 499635 h 3111852"/>
                <a:gd name="connsiteX46" fmla="*/ 4815896 w 5069918"/>
                <a:gd name="connsiteY46" fmla="*/ 59970 h 3111852"/>
                <a:gd name="connsiteX47" fmla="*/ 4798654 w 5069918"/>
                <a:gd name="connsiteY47" fmla="*/ 0 h 3111852"/>
                <a:gd name="connsiteX48" fmla="*/ 4909441 w 5069918"/>
                <a:gd name="connsiteY48" fmla="*/ 0 h 3111852"/>
                <a:gd name="connsiteX49" fmla="*/ 4921297 w 5069918"/>
                <a:gd name="connsiteY49" fmla="*/ 34112 h 3111852"/>
                <a:gd name="connsiteX50" fmla="*/ 5027482 w 5069918"/>
                <a:gd name="connsiteY50" fmla="*/ 483740 h 3111852"/>
                <a:gd name="connsiteX51" fmla="*/ 5058082 w 5069918"/>
                <a:gd name="connsiteY51" fmla="*/ 712837 h 3111852"/>
                <a:gd name="connsiteX52" fmla="*/ 5063486 w 5069918"/>
                <a:gd name="connsiteY52" fmla="*/ 770400 h 3111852"/>
                <a:gd name="connsiteX53" fmla="*/ 5067846 w 5069918"/>
                <a:gd name="connsiteY53" fmla="*/ 829033 h 3111852"/>
                <a:gd name="connsiteX54" fmla="*/ 5069414 w 5069918"/>
                <a:gd name="connsiteY54" fmla="*/ 948521 h 3111852"/>
                <a:gd name="connsiteX55" fmla="*/ 5040732 w 5069918"/>
                <a:gd name="connsiteY55" fmla="*/ 1188571 h 3111852"/>
                <a:gd name="connsiteX56" fmla="*/ 4964102 w 5069918"/>
                <a:gd name="connsiteY56" fmla="*/ 1421620 h 3111852"/>
                <a:gd name="connsiteX57" fmla="*/ 4689486 w 5069918"/>
                <a:gd name="connsiteY57" fmla="*/ 1828757 h 3111852"/>
                <a:gd name="connsiteX58" fmla="*/ 4333792 w 5069918"/>
                <a:gd name="connsiteY58" fmla="*/ 2155355 h 3111852"/>
                <a:gd name="connsiteX59" fmla="*/ 3965196 w 5069918"/>
                <a:gd name="connsiteY59" fmla="*/ 2446790 h 3111852"/>
                <a:gd name="connsiteX60" fmla="*/ 3873745 w 5069918"/>
                <a:gd name="connsiteY60" fmla="*/ 2519916 h 3111852"/>
                <a:gd name="connsiteX61" fmla="*/ 3779416 w 5069918"/>
                <a:gd name="connsiteY61" fmla="*/ 2593454 h 3111852"/>
                <a:gd name="connsiteX62" fmla="*/ 3582739 w 5069918"/>
                <a:gd name="connsiteY62" fmla="*/ 2735343 h 3111852"/>
                <a:gd name="connsiteX63" fmla="*/ 3371851 w 5069918"/>
                <a:gd name="connsiteY63" fmla="*/ 2865126 h 3111852"/>
                <a:gd name="connsiteX64" fmla="*/ 3143614 w 5069918"/>
                <a:gd name="connsiteY64" fmla="*/ 2974568 h 3111852"/>
                <a:gd name="connsiteX65" fmla="*/ 2643552 w 5069918"/>
                <a:gd name="connsiteY65" fmla="*/ 3101304 h 3111852"/>
                <a:gd name="connsiteX66" fmla="*/ 2514264 w 5069918"/>
                <a:gd name="connsiteY66" fmla="*/ 3110445 h 3111852"/>
                <a:gd name="connsiteX67" fmla="*/ 2481920 w 5069918"/>
                <a:gd name="connsiteY67" fmla="*/ 3111598 h 3111852"/>
                <a:gd name="connsiteX68" fmla="*/ 2449664 w 5069918"/>
                <a:gd name="connsiteY68" fmla="*/ 3111763 h 3111852"/>
                <a:gd name="connsiteX69" fmla="*/ 2386284 w 5069918"/>
                <a:gd name="connsiteY69" fmla="*/ 3111022 h 3111852"/>
                <a:gd name="connsiteX70" fmla="*/ 2260658 w 5069918"/>
                <a:gd name="connsiteY70" fmla="*/ 3106080 h 3111852"/>
                <a:gd name="connsiteX71" fmla="*/ 2134945 w 5069918"/>
                <a:gd name="connsiteY71" fmla="*/ 3094716 h 3111852"/>
                <a:gd name="connsiteX72" fmla="*/ 1884564 w 5069918"/>
                <a:gd name="connsiteY72" fmla="*/ 3054200 h 3111852"/>
                <a:gd name="connsiteX73" fmla="*/ 1639764 w 5069918"/>
                <a:gd name="connsiteY73" fmla="*/ 2984286 h 3111852"/>
                <a:gd name="connsiteX74" fmla="*/ 1407081 w 5069918"/>
                <a:gd name="connsiteY74" fmla="*/ 2882913 h 3111852"/>
                <a:gd name="connsiteX75" fmla="*/ 1193491 w 5069918"/>
                <a:gd name="connsiteY75" fmla="*/ 2750989 h 3111852"/>
                <a:gd name="connsiteX76" fmla="*/ 836141 w 5069918"/>
                <a:gd name="connsiteY76" fmla="*/ 2418627 h 3111852"/>
                <a:gd name="connsiteX77" fmla="*/ 690812 w 5069918"/>
                <a:gd name="connsiteY77" fmla="*/ 2230210 h 3111852"/>
                <a:gd name="connsiteX78" fmla="*/ 562397 w 5069918"/>
                <a:gd name="connsiteY78" fmla="*/ 2033725 h 3111852"/>
                <a:gd name="connsiteX79" fmla="*/ 502504 w 5069918"/>
                <a:gd name="connsiteY79" fmla="*/ 1936223 h 3111852"/>
                <a:gd name="connsiteX80" fmla="*/ 440258 w 5069918"/>
                <a:gd name="connsiteY80" fmla="*/ 1840368 h 3111852"/>
                <a:gd name="connsiteX81" fmla="*/ 310360 w 5069918"/>
                <a:gd name="connsiteY81" fmla="*/ 1649481 h 3111852"/>
                <a:gd name="connsiteX82" fmla="*/ 246806 w 5069918"/>
                <a:gd name="connsiteY82" fmla="*/ 1552391 h 3111852"/>
                <a:gd name="connsiteX83" fmla="*/ 186303 w 5069918"/>
                <a:gd name="connsiteY83" fmla="*/ 1453160 h 3111852"/>
                <a:gd name="connsiteX84" fmla="*/ 84390 w 5069918"/>
                <a:gd name="connsiteY84" fmla="*/ 1244980 h 3111852"/>
                <a:gd name="connsiteX85" fmla="*/ 20139 w 5069918"/>
                <a:gd name="connsiteY85" fmla="*/ 1024037 h 3111852"/>
                <a:gd name="connsiteX86" fmla="*/ 0 w 5069918"/>
                <a:gd name="connsiteY86" fmla="*/ 796339 h 3111852"/>
                <a:gd name="connsiteX87" fmla="*/ 102773 w 5069918"/>
                <a:gd name="connsiteY87" fmla="*/ 121376 h 3111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069918" h="3111852">
                  <a:moveTo>
                    <a:pt x="145909" y="0"/>
                  </a:moveTo>
                  <a:lnTo>
                    <a:pt x="205279" y="0"/>
                  </a:lnTo>
                  <a:lnTo>
                    <a:pt x="202868" y="5043"/>
                  </a:lnTo>
                  <a:lnTo>
                    <a:pt x="191273" y="30818"/>
                  </a:lnTo>
                  <a:cubicBezTo>
                    <a:pt x="183688" y="48029"/>
                    <a:pt x="176016" y="65240"/>
                    <a:pt x="169129" y="82781"/>
                  </a:cubicBezTo>
                  <a:cubicBezTo>
                    <a:pt x="162242" y="100321"/>
                    <a:pt x="154658" y="117615"/>
                    <a:pt x="148381" y="135320"/>
                  </a:cubicBezTo>
                  <a:cubicBezTo>
                    <a:pt x="121529" y="205646"/>
                    <a:pt x="98775" y="277455"/>
                    <a:pt x="80903" y="350499"/>
                  </a:cubicBezTo>
                  <a:cubicBezTo>
                    <a:pt x="44636" y="496258"/>
                    <a:pt x="26067" y="646299"/>
                    <a:pt x="26154" y="796339"/>
                  </a:cubicBezTo>
                  <a:cubicBezTo>
                    <a:pt x="26590" y="871114"/>
                    <a:pt x="34001" y="945722"/>
                    <a:pt x="49170" y="1018931"/>
                  </a:cubicBezTo>
                  <a:cubicBezTo>
                    <a:pt x="65124" y="1091975"/>
                    <a:pt x="88226" y="1163454"/>
                    <a:pt x="119437" y="1231804"/>
                  </a:cubicBezTo>
                  <a:cubicBezTo>
                    <a:pt x="126847" y="1249016"/>
                    <a:pt x="135478" y="1265815"/>
                    <a:pt x="143672" y="1282696"/>
                  </a:cubicBezTo>
                  <a:cubicBezTo>
                    <a:pt x="152565" y="1299331"/>
                    <a:pt x="161021" y="1316130"/>
                    <a:pt x="170611" y="1332436"/>
                  </a:cubicBezTo>
                  <a:cubicBezTo>
                    <a:pt x="188919" y="1365375"/>
                    <a:pt x="209319" y="1397327"/>
                    <a:pt x="230330" y="1428867"/>
                  </a:cubicBezTo>
                  <a:cubicBezTo>
                    <a:pt x="251253" y="1460489"/>
                    <a:pt x="273658" y="1491288"/>
                    <a:pt x="296237" y="1522004"/>
                  </a:cubicBezTo>
                  <a:cubicBezTo>
                    <a:pt x="319165" y="1552474"/>
                    <a:pt x="342966" y="1582531"/>
                    <a:pt x="366853" y="1612506"/>
                  </a:cubicBezTo>
                  <a:cubicBezTo>
                    <a:pt x="414714" y="1672540"/>
                    <a:pt x="464756" y="1731337"/>
                    <a:pt x="513838" y="1791535"/>
                  </a:cubicBezTo>
                  <a:cubicBezTo>
                    <a:pt x="538509" y="1821510"/>
                    <a:pt x="563094" y="1851732"/>
                    <a:pt x="587330" y="1882283"/>
                  </a:cubicBezTo>
                  <a:cubicBezTo>
                    <a:pt x="611479" y="1912588"/>
                    <a:pt x="635453" y="1944787"/>
                    <a:pt x="658817" y="1974186"/>
                  </a:cubicBezTo>
                  <a:cubicBezTo>
                    <a:pt x="682008" y="2004326"/>
                    <a:pt x="706330" y="2033560"/>
                    <a:pt x="730305" y="2062959"/>
                  </a:cubicBezTo>
                  <a:cubicBezTo>
                    <a:pt x="754977" y="2091864"/>
                    <a:pt x="779474" y="2120768"/>
                    <a:pt x="805018" y="2148685"/>
                  </a:cubicBezTo>
                  <a:cubicBezTo>
                    <a:pt x="855757" y="2204847"/>
                    <a:pt x="908500" y="2258951"/>
                    <a:pt x="963424" y="2310337"/>
                  </a:cubicBezTo>
                  <a:cubicBezTo>
                    <a:pt x="1073444" y="2412862"/>
                    <a:pt x="1192183" y="2504353"/>
                    <a:pt x="1319204" y="2580196"/>
                  </a:cubicBezTo>
                  <a:cubicBezTo>
                    <a:pt x="1382846" y="2617913"/>
                    <a:pt x="1448143" y="2652500"/>
                    <a:pt x="1515882" y="2681651"/>
                  </a:cubicBezTo>
                  <a:cubicBezTo>
                    <a:pt x="1583184" y="2711626"/>
                    <a:pt x="1652666" y="2736908"/>
                    <a:pt x="1723456" y="2758319"/>
                  </a:cubicBezTo>
                  <a:cubicBezTo>
                    <a:pt x="1794246" y="2779812"/>
                    <a:pt x="1866431" y="2797188"/>
                    <a:pt x="1939662" y="2811269"/>
                  </a:cubicBezTo>
                  <a:cubicBezTo>
                    <a:pt x="2012981" y="2825104"/>
                    <a:pt x="2087519" y="2834574"/>
                    <a:pt x="2162581" y="2840916"/>
                  </a:cubicBezTo>
                  <a:cubicBezTo>
                    <a:pt x="2237643" y="2847338"/>
                    <a:pt x="2313489" y="2850139"/>
                    <a:pt x="2389597" y="2850221"/>
                  </a:cubicBezTo>
                  <a:cubicBezTo>
                    <a:pt x="2408602" y="2850221"/>
                    <a:pt x="2427869" y="2850550"/>
                    <a:pt x="2446002" y="2849808"/>
                  </a:cubicBezTo>
                  <a:lnTo>
                    <a:pt x="2473638" y="2849151"/>
                  </a:lnTo>
                  <a:lnTo>
                    <a:pt x="2501187" y="2847832"/>
                  </a:lnTo>
                  <a:cubicBezTo>
                    <a:pt x="2537890" y="2846268"/>
                    <a:pt x="2574418" y="2842809"/>
                    <a:pt x="2610685" y="2838774"/>
                  </a:cubicBezTo>
                  <a:cubicBezTo>
                    <a:pt x="2755926" y="2821975"/>
                    <a:pt x="2897244" y="2785164"/>
                    <a:pt x="3033071" y="2730979"/>
                  </a:cubicBezTo>
                  <a:cubicBezTo>
                    <a:pt x="3101158" y="2704132"/>
                    <a:pt x="3167589" y="2672263"/>
                    <a:pt x="3232974" y="2637430"/>
                  </a:cubicBezTo>
                  <a:cubicBezTo>
                    <a:pt x="3298446" y="2602760"/>
                    <a:pt x="3362697" y="2564303"/>
                    <a:pt x="3425990" y="2523622"/>
                  </a:cubicBezTo>
                  <a:cubicBezTo>
                    <a:pt x="3489282" y="2482859"/>
                    <a:pt x="3551529" y="2439461"/>
                    <a:pt x="3613601" y="2394827"/>
                  </a:cubicBezTo>
                  <a:cubicBezTo>
                    <a:pt x="3644549" y="2372511"/>
                    <a:pt x="3675411" y="2349617"/>
                    <a:pt x="3706185" y="2326642"/>
                  </a:cubicBezTo>
                  <a:lnTo>
                    <a:pt x="3799729" y="2255904"/>
                  </a:lnTo>
                  <a:cubicBezTo>
                    <a:pt x="3926402" y="2160954"/>
                    <a:pt x="4053597" y="2070123"/>
                    <a:pt x="4175561" y="1976821"/>
                  </a:cubicBezTo>
                  <a:cubicBezTo>
                    <a:pt x="4297526" y="1883601"/>
                    <a:pt x="4414084" y="1787582"/>
                    <a:pt x="4517132" y="1683080"/>
                  </a:cubicBezTo>
                  <a:cubicBezTo>
                    <a:pt x="4568480" y="1630705"/>
                    <a:pt x="4616604" y="1576438"/>
                    <a:pt x="4659758" y="1519452"/>
                  </a:cubicBezTo>
                  <a:cubicBezTo>
                    <a:pt x="4702650" y="1462383"/>
                    <a:pt x="4741184" y="1402845"/>
                    <a:pt x="4773178" y="1340423"/>
                  </a:cubicBezTo>
                  <a:cubicBezTo>
                    <a:pt x="4837865" y="1215829"/>
                    <a:pt x="4877446" y="1079787"/>
                    <a:pt x="4892092" y="938311"/>
                  </a:cubicBezTo>
                  <a:cubicBezTo>
                    <a:pt x="4895666" y="902982"/>
                    <a:pt x="4897845" y="867325"/>
                    <a:pt x="4898804" y="831503"/>
                  </a:cubicBezTo>
                  <a:cubicBezTo>
                    <a:pt x="4899066" y="813633"/>
                    <a:pt x="4899414" y="795764"/>
                    <a:pt x="4899153" y="776988"/>
                  </a:cubicBezTo>
                  <a:cubicBezTo>
                    <a:pt x="4898979" y="758460"/>
                    <a:pt x="4899066" y="740012"/>
                    <a:pt x="4898456" y="721484"/>
                  </a:cubicBezTo>
                  <a:cubicBezTo>
                    <a:pt x="4896974" y="647452"/>
                    <a:pt x="4893226" y="573502"/>
                    <a:pt x="4886774" y="499635"/>
                  </a:cubicBezTo>
                  <a:cubicBezTo>
                    <a:pt x="4873610" y="351981"/>
                    <a:pt x="4851030" y="204740"/>
                    <a:pt x="4815896" y="59970"/>
                  </a:cubicBezTo>
                  <a:lnTo>
                    <a:pt x="4798654" y="0"/>
                  </a:lnTo>
                  <a:lnTo>
                    <a:pt x="4909441" y="0"/>
                  </a:lnTo>
                  <a:lnTo>
                    <a:pt x="4921297" y="34112"/>
                  </a:lnTo>
                  <a:cubicBezTo>
                    <a:pt x="4966630" y="181436"/>
                    <a:pt x="5002460" y="331724"/>
                    <a:pt x="5027482" y="483740"/>
                  </a:cubicBezTo>
                  <a:cubicBezTo>
                    <a:pt x="5040123" y="559749"/>
                    <a:pt x="5050323" y="636170"/>
                    <a:pt x="5058082" y="712837"/>
                  </a:cubicBezTo>
                  <a:cubicBezTo>
                    <a:pt x="5060261" y="732025"/>
                    <a:pt x="5061743" y="751213"/>
                    <a:pt x="5063486" y="770400"/>
                  </a:cubicBezTo>
                  <a:cubicBezTo>
                    <a:pt x="5065318" y="789340"/>
                    <a:pt x="5066625" y="809186"/>
                    <a:pt x="5067846" y="829033"/>
                  </a:cubicBezTo>
                  <a:cubicBezTo>
                    <a:pt x="5069851" y="868643"/>
                    <a:pt x="5070461" y="908500"/>
                    <a:pt x="5069414" y="948521"/>
                  </a:cubicBezTo>
                  <a:cubicBezTo>
                    <a:pt x="5067060" y="1028483"/>
                    <a:pt x="5057820" y="1109021"/>
                    <a:pt x="5040732" y="1188571"/>
                  </a:cubicBezTo>
                  <a:cubicBezTo>
                    <a:pt x="5023123" y="1268038"/>
                    <a:pt x="4997578" y="1346435"/>
                    <a:pt x="4964102" y="1421620"/>
                  </a:cubicBezTo>
                  <a:cubicBezTo>
                    <a:pt x="4897409" y="1572485"/>
                    <a:pt x="4799942" y="1709020"/>
                    <a:pt x="4689486" y="1828757"/>
                  </a:cubicBezTo>
                  <a:cubicBezTo>
                    <a:pt x="4579116" y="1949234"/>
                    <a:pt x="4456716" y="2054888"/>
                    <a:pt x="4333792" y="2155355"/>
                  </a:cubicBezTo>
                  <a:cubicBezTo>
                    <a:pt x="4210520" y="2255657"/>
                    <a:pt x="4085853" y="2350524"/>
                    <a:pt x="3965196" y="2446790"/>
                  </a:cubicBezTo>
                  <a:lnTo>
                    <a:pt x="3873745" y="2519916"/>
                  </a:lnTo>
                  <a:cubicBezTo>
                    <a:pt x="3842621" y="2544539"/>
                    <a:pt x="3811324" y="2569162"/>
                    <a:pt x="3779416" y="2593454"/>
                  </a:cubicBezTo>
                  <a:cubicBezTo>
                    <a:pt x="3715862" y="2642123"/>
                    <a:pt x="3650652" y="2689804"/>
                    <a:pt x="3582739" y="2735343"/>
                  </a:cubicBezTo>
                  <a:cubicBezTo>
                    <a:pt x="3514913" y="2780800"/>
                    <a:pt x="3445170" y="2824939"/>
                    <a:pt x="3371851" y="2865126"/>
                  </a:cubicBezTo>
                  <a:cubicBezTo>
                    <a:pt x="3298533" y="2905230"/>
                    <a:pt x="3222687" y="2942452"/>
                    <a:pt x="3143614" y="2974568"/>
                  </a:cubicBezTo>
                  <a:cubicBezTo>
                    <a:pt x="2985994" y="3039625"/>
                    <a:pt x="2815732" y="3083105"/>
                    <a:pt x="2643552" y="3101304"/>
                  </a:cubicBezTo>
                  <a:cubicBezTo>
                    <a:pt x="2600484" y="3105587"/>
                    <a:pt x="2557331" y="3109046"/>
                    <a:pt x="2514264" y="3110445"/>
                  </a:cubicBezTo>
                  <a:lnTo>
                    <a:pt x="2481920" y="3111598"/>
                  </a:lnTo>
                  <a:lnTo>
                    <a:pt x="2449664" y="3111763"/>
                  </a:lnTo>
                  <a:cubicBezTo>
                    <a:pt x="2427869" y="3112092"/>
                    <a:pt x="2407207" y="3111434"/>
                    <a:pt x="2386284" y="3111022"/>
                  </a:cubicBezTo>
                  <a:cubicBezTo>
                    <a:pt x="2344525" y="3110528"/>
                    <a:pt x="2302505" y="3108140"/>
                    <a:pt x="2260658" y="3106080"/>
                  </a:cubicBezTo>
                  <a:cubicBezTo>
                    <a:pt x="2218725" y="3102787"/>
                    <a:pt x="2176791" y="3099740"/>
                    <a:pt x="2134945" y="3094716"/>
                  </a:cubicBezTo>
                  <a:cubicBezTo>
                    <a:pt x="2051165" y="3085246"/>
                    <a:pt x="1967473" y="3072317"/>
                    <a:pt x="1884564" y="3054200"/>
                  </a:cubicBezTo>
                  <a:cubicBezTo>
                    <a:pt x="1801657" y="3036084"/>
                    <a:pt x="1719708" y="3012778"/>
                    <a:pt x="1639764" y="2984286"/>
                  </a:cubicBezTo>
                  <a:cubicBezTo>
                    <a:pt x="1559820" y="2955710"/>
                    <a:pt x="1481969" y="2921618"/>
                    <a:pt x="1407081" y="2882913"/>
                  </a:cubicBezTo>
                  <a:cubicBezTo>
                    <a:pt x="1332455" y="2843633"/>
                    <a:pt x="1260794" y="2799741"/>
                    <a:pt x="1193491" y="2750989"/>
                  </a:cubicBezTo>
                  <a:cubicBezTo>
                    <a:pt x="1058362" y="2653982"/>
                    <a:pt x="939973" y="2540257"/>
                    <a:pt x="836141" y="2418627"/>
                  </a:cubicBezTo>
                  <a:cubicBezTo>
                    <a:pt x="784444" y="2357523"/>
                    <a:pt x="736321" y="2294444"/>
                    <a:pt x="690812" y="2230210"/>
                  </a:cubicBezTo>
                  <a:cubicBezTo>
                    <a:pt x="645217" y="2165978"/>
                    <a:pt x="602674" y="2100345"/>
                    <a:pt x="562397" y="2033725"/>
                  </a:cubicBezTo>
                  <a:cubicBezTo>
                    <a:pt x="541823" y="2000044"/>
                    <a:pt x="522992" y="1968504"/>
                    <a:pt x="502504" y="1936223"/>
                  </a:cubicBezTo>
                  <a:cubicBezTo>
                    <a:pt x="482192" y="1904189"/>
                    <a:pt x="461530" y="1872155"/>
                    <a:pt x="440258" y="1840368"/>
                  </a:cubicBezTo>
                  <a:lnTo>
                    <a:pt x="310360" y="1649481"/>
                  </a:lnTo>
                  <a:cubicBezTo>
                    <a:pt x="288826" y="1617365"/>
                    <a:pt x="267555" y="1585084"/>
                    <a:pt x="246806" y="1552391"/>
                  </a:cubicBezTo>
                  <a:cubicBezTo>
                    <a:pt x="226057" y="1519698"/>
                    <a:pt x="205483" y="1486923"/>
                    <a:pt x="186303" y="1453160"/>
                  </a:cubicBezTo>
                  <a:cubicBezTo>
                    <a:pt x="147857" y="1385962"/>
                    <a:pt x="112550" y="1316790"/>
                    <a:pt x="84390" y="1244980"/>
                  </a:cubicBezTo>
                  <a:cubicBezTo>
                    <a:pt x="55708" y="1173418"/>
                    <a:pt x="34436" y="1099222"/>
                    <a:pt x="20139" y="1024037"/>
                  </a:cubicBezTo>
                  <a:cubicBezTo>
                    <a:pt x="6452" y="948852"/>
                    <a:pt x="0" y="872513"/>
                    <a:pt x="0" y="796339"/>
                  </a:cubicBezTo>
                  <a:cubicBezTo>
                    <a:pt x="850" y="568560"/>
                    <a:pt x="36028" y="341245"/>
                    <a:pt x="102773" y="121376"/>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31BCBF53-F859-485D-8008-16DE1F4FB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3885" y="1"/>
              <a:ext cx="4960549" cy="2918955"/>
            </a:xfrm>
            <a:custGeom>
              <a:avLst/>
              <a:gdLst>
                <a:gd name="connsiteX0" fmla="*/ 154335 w 4960549"/>
                <a:gd name="connsiteY0" fmla="*/ 0 h 2918955"/>
                <a:gd name="connsiteX1" fmla="*/ 347871 w 4960549"/>
                <a:gd name="connsiteY1" fmla="*/ 0 h 2918955"/>
                <a:gd name="connsiteX2" fmla="*/ 268143 w 4960549"/>
                <a:gd name="connsiteY2" fmla="*/ 165468 h 2918955"/>
                <a:gd name="connsiteX3" fmla="*/ 199554 w 4960549"/>
                <a:gd name="connsiteY3" fmla="*/ 358938 h 2918955"/>
                <a:gd name="connsiteX4" fmla="*/ 142104 w 4960549"/>
                <a:gd name="connsiteY4" fmla="*/ 762944 h 2918955"/>
                <a:gd name="connsiteX5" fmla="*/ 166339 w 4960549"/>
                <a:gd name="connsiteY5" fmla="*/ 960748 h 2918955"/>
                <a:gd name="connsiteX6" fmla="*/ 237914 w 4960549"/>
                <a:gd name="connsiteY6" fmla="*/ 1145787 h 2918955"/>
                <a:gd name="connsiteX7" fmla="*/ 287868 w 4960549"/>
                <a:gd name="connsiteY7" fmla="*/ 1232913 h 2918955"/>
                <a:gd name="connsiteX8" fmla="*/ 345232 w 4960549"/>
                <a:gd name="connsiteY8" fmla="*/ 1317239 h 2918955"/>
                <a:gd name="connsiteX9" fmla="*/ 477745 w 4960549"/>
                <a:gd name="connsiteY9" fmla="*/ 1480209 h 2918955"/>
                <a:gd name="connsiteX10" fmla="*/ 621156 w 4960549"/>
                <a:gd name="connsiteY10" fmla="*/ 1644414 h 2918955"/>
                <a:gd name="connsiteX11" fmla="*/ 692469 w 4960549"/>
                <a:gd name="connsiteY11" fmla="*/ 1730140 h 2918955"/>
                <a:gd name="connsiteX12" fmla="*/ 726731 w 4960549"/>
                <a:gd name="connsiteY12" fmla="*/ 1772220 h 2918955"/>
                <a:gd name="connsiteX13" fmla="*/ 760295 w 4960549"/>
                <a:gd name="connsiteY13" fmla="*/ 1812489 h 2918955"/>
                <a:gd name="connsiteX14" fmla="*/ 1048685 w 4960549"/>
                <a:gd name="connsiteY14" fmla="*/ 2110101 h 2918955"/>
                <a:gd name="connsiteX15" fmla="*/ 1202035 w 4960549"/>
                <a:gd name="connsiteY15" fmla="*/ 2244002 h 2918955"/>
                <a:gd name="connsiteX16" fmla="*/ 1362620 w 4960549"/>
                <a:gd name="connsiteY16" fmla="*/ 2367443 h 2918955"/>
                <a:gd name="connsiteX17" fmla="*/ 1721364 w 4960549"/>
                <a:gd name="connsiteY17" fmla="*/ 2562694 h 2918955"/>
                <a:gd name="connsiteX18" fmla="*/ 1922052 w 4960549"/>
                <a:gd name="connsiteY18" fmla="*/ 2617868 h 2918955"/>
                <a:gd name="connsiteX19" fmla="*/ 1973488 w 4960549"/>
                <a:gd name="connsiteY19" fmla="*/ 2627586 h 2918955"/>
                <a:gd name="connsiteX20" fmla="*/ 2025360 w 4960549"/>
                <a:gd name="connsiteY20" fmla="*/ 2635738 h 2918955"/>
                <a:gd name="connsiteX21" fmla="*/ 2130063 w 4960549"/>
                <a:gd name="connsiteY21" fmla="*/ 2647432 h 2918955"/>
                <a:gd name="connsiteX22" fmla="*/ 2182719 w 4960549"/>
                <a:gd name="connsiteY22" fmla="*/ 2651220 h 2918955"/>
                <a:gd name="connsiteX23" fmla="*/ 2235551 w 4960549"/>
                <a:gd name="connsiteY23" fmla="*/ 2653855 h 2918955"/>
                <a:gd name="connsiteX24" fmla="*/ 2288556 w 4960549"/>
                <a:gd name="connsiteY24" fmla="*/ 2655008 h 2918955"/>
                <a:gd name="connsiteX25" fmla="*/ 2341648 w 4960549"/>
                <a:gd name="connsiteY25" fmla="*/ 2654761 h 2918955"/>
                <a:gd name="connsiteX26" fmla="*/ 2368238 w 4960549"/>
                <a:gd name="connsiteY26" fmla="*/ 2654514 h 2918955"/>
                <a:gd name="connsiteX27" fmla="*/ 2393869 w 4960549"/>
                <a:gd name="connsiteY27" fmla="*/ 2653443 h 2918955"/>
                <a:gd name="connsiteX28" fmla="*/ 2419413 w 4960549"/>
                <a:gd name="connsiteY28" fmla="*/ 2652208 h 2918955"/>
                <a:gd name="connsiteX29" fmla="*/ 2444869 w 4960549"/>
                <a:gd name="connsiteY29" fmla="*/ 2650232 h 2918955"/>
                <a:gd name="connsiteX30" fmla="*/ 2545823 w 4960549"/>
                <a:gd name="connsiteY30" fmla="*/ 2638456 h 2918955"/>
                <a:gd name="connsiteX31" fmla="*/ 2930373 w 4960549"/>
                <a:gd name="connsiteY31" fmla="*/ 2519213 h 2918955"/>
                <a:gd name="connsiteX32" fmla="*/ 3285631 w 4960549"/>
                <a:gd name="connsiteY32" fmla="*/ 2310210 h 2918955"/>
                <a:gd name="connsiteX33" fmla="*/ 3371764 w 4960549"/>
                <a:gd name="connsiteY33" fmla="*/ 2248778 h 2918955"/>
                <a:gd name="connsiteX34" fmla="*/ 3457898 w 4960549"/>
                <a:gd name="connsiteY34" fmla="*/ 2185286 h 2918955"/>
                <a:gd name="connsiteX35" fmla="*/ 3632344 w 4960549"/>
                <a:gd name="connsiteY35" fmla="*/ 2053527 h 2918955"/>
                <a:gd name="connsiteX36" fmla="*/ 3990915 w 4960549"/>
                <a:gd name="connsiteY36" fmla="*/ 1798490 h 2918955"/>
                <a:gd name="connsiteX37" fmla="*/ 4324988 w 4960549"/>
                <a:gd name="connsiteY37" fmla="*/ 1544854 h 2918955"/>
                <a:gd name="connsiteX38" fmla="*/ 4592107 w 4960549"/>
                <a:gd name="connsiteY38" fmla="*/ 1254159 h 2918955"/>
                <a:gd name="connsiteX39" fmla="*/ 4683123 w 4960549"/>
                <a:gd name="connsiteY39" fmla="*/ 1085179 h 2918955"/>
                <a:gd name="connsiteX40" fmla="*/ 4738568 w 4960549"/>
                <a:gd name="connsiteY40" fmla="*/ 900551 h 2918955"/>
                <a:gd name="connsiteX41" fmla="*/ 4753913 w 4960549"/>
                <a:gd name="connsiteY41" fmla="*/ 803708 h 2918955"/>
                <a:gd name="connsiteX42" fmla="*/ 4756441 w 4960549"/>
                <a:gd name="connsiteY42" fmla="*/ 779167 h 2918955"/>
                <a:gd name="connsiteX43" fmla="*/ 4758358 w 4960549"/>
                <a:gd name="connsiteY43" fmla="*/ 754133 h 2918955"/>
                <a:gd name="connsiteX44" fmla="*/ 4761147 w 4960549"/>
                <a:gd name="connsiteY44" fmla="*/ 702417 h 2918955"/>
                <a:gd name="connsiteX45" fmla="*/ 4756353 w 4960549"/>
                <a:gd name="connsiteY45" fmla="*/ 495638 h 2918955"/>
                <a:gd name="connsiteX46" fmla="*/ 4725578 w 4960549"/>
                <a:gd name="connsiteY46" fmla="*/ 291411 h 2918955"/>
                <a:gd name="connsiteX47" fmla="*/ 4673358 w 4960549"/>
                <a:gd name="connsiteY47" fmla="*/ 92042 h 2918955"/>
                <a:gd name="connsiteX48" fmla="*/ 4644342 w 4960549"/>
                <a:gd name="connsiteY48" fmla="*/ 0 h 2918955"/>
                <a:gd name="connsiteX49" fmla="*/ 4862756 w 4960549"/>
                <a:gd name="connsiteY49" fmla="*/ 0 h 2918955"/>
                <a:gd name="connsiteX50" fmla="*/ 4876138 w 4960549"/>
                <a:gd name="connsiteY50" fmla="*/ 45680 h 2918955"/>
                <a:gd name="connsiteX51" fmla="*/ 4911707 w 4960549"/>
                <a:gd name="connsiteY51" fmla="*/ 263329 h 2918955"/>
                <a:gd name="connsiteX52" fmla="*/ 4934809 w 4960549"/>
                <a:gd name="connsiteY52" fmla="*/ 481145 h 2918955"/>
                <a:gd name="connsiteX53" fmla="*/ 4953205 w 4960549"/>
                <a:gd name="connsiteY53" fmla="*/ 698959 h 2918955"/>
                <a:gd name="connsiteX54" fmla="*/ 4956953 w 4960549"/>
                <a:gd name="connsiteY54" fmla="*/ 753557 h 2918955"/>
                <a:gd name="connsiteX55" fmla="*/ 4958611 w 4960549"/>
                <a:gd name="connsiteY55" fmla="*/ 781638 h 2918955"/>
                <a:gd name="connsiteX56" fmla="*/ 4959831 w 4960549"/>
                <a:gd name="connsiteY56" fmla="*/ 810213 h 2918955"/>
                <a:gd name="connsiteX57" fmla="*/ 4958174 w 4960549"/>
                <a:gd name="connsiteY57" fmla="*/ 925338 h 2918955"/>
                <a:gd name="connsiteX58" fmla="*/ 4834030 w 4960549"/>
                <a:gd name="connsiteY58" fmla="*/ 1377519 h 2918955"/>
                <a:gd name="connsiteX59" fmla="*/ 4558106 w 4960549"/>
                <a:gd name="connsiteY59" fmla="*/ 1761515 h 2918955"/>
                <a:gd name="connsiteX60" fmla="*/ 4389937 w 4960549"/>
                <a:gd name="connsiteY60" fmla="*/ 1921603 h 2918955"/>
                <a:gd name="connsiteX61" fmla="*/ 4214618 w 4960549"/>
                <a:gd name="connsiteY61" fmla="*/ 2067115 h 2918955"/>
                <a:gd name="connsiteX62" fmla="*/ 3858489 w 4960549"/>
                <a:gd name="connsiteY62" fmla="*/ 2329316 h 2918955"/>
                <a:gd name="connsiteX63" fmla="*/ 3768868 w 4960549"/>
                <a:gd name="connsiteY63" fmla="*/ 2393301 h 2918955"/>
                <a:gd name="connsiteX64" fmla="*/ 3676806 w 4960549"/>
                <a:gd name="connsiteY64" fmla="*/ 2457698 h 2918955"/>
                <a:gd name="connsiteX65" fmla="*/ 3582477 w 4960549"/>
                <a:gd name="connsiteY65" fmla="*/ 2521272 h 2918955"/>
                <a:gd name="connsiteX66" fmla="*/ 3485185 w 4960549"/>
                <a:gd name="connsiteY66" fmla="*/ 2583035 h 2918955"/>
                <a:gd name="connsiteX67" fmla="*/ 3280923 w 4960549"/>
                <a:gd name="connsiteY67" fmla="*/ 2698983 h 2918955"/>
                <a:gd name="connsiteX68" fmla="*/ 3061230 w 4960549"/>
                <a:gd name="connsiteY68" fmla="*/ 2797555 h 2918955"/>
                <a:gd name="connsiteX69" fmla="*/ 2583137 w 4960549"/>
                <a:gd name="connsiteY69" fmla="*/ 2910950 h 2918955"/>
                <a:gd name="connsiteX70" fmla="*/ 2460038 w 4960549"/>
                <a:gd name="connsiteY70" fmla="*/ 2918280 h 2918955"/>
                <a:gd name="connsiteX71" fmla="*/ 2429263 w 4960549"/>
                <a:gd name="connsiteY71" fmla="*/ 2918938 h 2918955"/>
                <a:gd name="connsiteX72" fmla="*/ 2398576 w 4960549"/>
                <a:gd name="connsiteY72" fmla="*/ 2918774 h 2918955"/>
                <a:gd name="connsiteX73" fmla="*/ 2367977 w 4960549"/>
                <a:gd name="connsiteY73" fmla="*/ 2918444 h 2918955"/>
                <a:gd name="connsiteX74" fmla="*/ 2338249 w 4960549"/>
                <a:gd name="connsiteY74" fmla="*/ 2917374 h 2918955"/>
                <a:gd name="connsiteX75" fmla="*/ 2100770 w 4960549"/>
                <a:gd name="connsiteY75" fmla="*/ 2899503 h 2918955"/>
                <a:gd name="connsiteX76" fmla="*/ 1864776 w 4960549"/>
                <a:gd name="connsiteY76" fmla="*/ 2860141 h 2918955"/>
                <a:gd name="connsiteX77" fmla="*/ 1632964 w 4960549"/>
                <a:gd name="connsiteY77" fmla="*/ 2798461 h 2918955"/>
                <a:gd name="connsiteX78" fmla="*/ 1189219 w 4960549"/>
                <a:gd name="connsiteY78" fmla="*/ 2613010 h 2918955"/>
                <a:gd name="connsiteX79" fmla="*/ 815305 w 4960549"/>
                <a:gd name="connsiteY79" fmla="*/ 2324292 h 2918955"/>
                <a:gd name="connsiteX80" fmla="*/ 663699 w 4960549"/>
                <a:gd name="connsiteY80" fmla="*/ 2150535 h 2918955"/>
                <a:gd name="connsiteX81" fmla="*/ 531274 w 4960549"/>
                <a:gd name="connsiteY81" fmla="*/ 1966565 h 2918955"/>
                <a:gd name="connsiteX82" fmla="*/ 500325 w 4960549"/>
                <a:gd name="connsiteY82" fmla="*/ 1919709 h 2918955"/>
                <a:gd name="connsiteX83" fmla="*/ 470771 w 4960549"/>
                <a:gd name="connsiteY83" fmla="*/ 1874252 h 2918955"/>
                <a:gd name="connsiteX84" fmla="*/ 412448 w 4960549"/>
                <a:gd name="connsiteY84" fmla="*/ 1786137 h 2918955"/>
                <a:gd name="connsiteX85" fmla="*/ 291616 w 4960549"/>
                <a:gd name="connsiteY85" fmla="*/ 1606122 h 2918955"/>
                <a:gd name="connsiteX86" fmla="*/ 173662 w 4960549"/>
                <a:gd name="connsiteY86" fmla="*/ 1415812 h 2918955"/>
                <a:gd name="connsiteX87" fmla="*/ 120483 w 4960549"/>
                <a:gd name="connsiteY87" fmla="*/ 1314934 h 2918955"/>
                <a:gd name="connsiteX88" fmla="*/ 75324 w 4960549"/>
                <a:gd name="connsiteY88" fmla="*/ 1209361 h 2918955"/>
                <a:gd name="connsiteX89" fmla="*/ 40713 w 4960549"/>
                <a:gd name="connsiteY89" fmla="*/ 1099837 h 2918955"/>
                <a:gd name="connsiteX90" fmla="*/ 27811 w 4960549"/>
                <a:gd name="connsiteY90" fmla="*/ 1044004 h 2918955"/>
                <a:gd name="connsiteX91" fmla="*/ 22144 w 4960549"/>
                <a:gd name="connsiteY91" fmla="*/ 1016004 h 2918955"/>
                <a:gd name="connsiteX92" fmla="*/ 17436 w 4960549"/>
                <a:gd name="connsiteY92" fmla="*/ 987923 h 2918955"/>
                <a:gd name="connsiteX93" fmla="*/ 0 w 4960549"/>
                <a:gd name="connsiteY93" fmla="*/ 762944 h 2918955"/>
                <a:gd name="connsiteX94" fmla="*/ 48385 w 4960549"/>
                <a:gd name="connsiteY94" fmla="*/ 324597 h 2918955"/>
                <a:gd name="connsiteX95" fmla="*/ 108474 w 4960549"/>
                <a:gd name="connsiteY95" fmla="*/ 110839 h 2918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960549" h="2918955">
                  <a:moveTo>
                    <a:pt x="154335" y="0"/>
                  </a:moveTo>
                  <a:lnTo>
                    <a:pt x="347871" y="0"/>
                  </a:lnTo>
                  <a:lnTo>
                    <a:pt x="268143" y="165468"/>
                  </a:lnTo>
                  <a:cubicBezTo>
                    <a:pt x="241575" y="228661"/>
                    <a:pt x="218473" y="293182"/>
                    <a:pt x="199554" y="358938"/>
                  </a:cubicBezTo>
                  <a:cubicBezTo>
                    <a:pt x="161632" y="490121"/>
                    <a:pt x="142016" y="626491"/>
                    <a:pt x="142104" y="762944"/>
                  </a:cubicBezTo>
                  <a:cubicBezTo>
                    <a:pt x="142888" y="829977"/>
                    <a:pt x="149862" y="896516"/>
                    <a:pt x="166339" y="960748"/>
                  </a:cubicBezTo>
                  <a:cubicBezTo>
                    <a:pt x="182555" y="1025063"/>
                    <a:pt x="207750" y="1086579"/>
                    <a:pt x="237914" y="1145787"/>
                  </a:cubicBezTo>
                  <a:cubicBezTo>
                    <a:pt x="253170" y="1175351"/>
                    <a:pt x="270084" y="1204338"/>
                    <a:pt x="287868" y="1232913"/>
                  </a:cubicBezTo>
                  <a:cubicBezTo>
                    <a:pt x="305914" y="1261406"/>
                    <a:pt x="325181" y="1289488"/>
                    <a:pt x="345232" y="1317239"/>
                  </a:cubicBezTo>
                  <a:cubicBezTo>
                    <a:pt x="385858" y="1372578"/>
                    <a:pt x="431017" y="1426270"/>
                    <a:pt x="477745" y="1480209"/>
                  </a:cubicBezTo>
                  <a:cubicBezTo>
                    <a:pt x="524474" y="1534231"/>
                    <a:pt x="573294" y="1588252"/>
                    <a:pt x="621156" y="1644414"/>
                  </a:cubicBezTo>
                  <a:cubicBezTo>
                    <a:pt x="645130" y="1672413"/>
                    <a:pt x="668843" y="1701070"/>
                    <a:pt x="692469" y="1730140"/>
                  </a:cubicBezTo>
                  <a:lnTo>
                    <a:pt x="726731" y="1772220"/>
                  </a:lnTo>
                  <a:cubicBezTo>
                    <a:pt x="737977" y="1785644"/>
                    <a:pt x="748700" y="1799396"/>
                    <a:pt x="760295" y="1812489"/>
                  </a:cubicBezTo>
                  <a:cubicBezTo>
                    <a:pt x="850788" y="1919050"/>
                    <a:pt x="948952" y="2017128"/>
                    <a:pt x="1048685" y="2110101"/>
                  </a:cubicBezTo>
                  <a:cubicBezTo>
                    <a:pt x="1098814" y="2156382"/>
                    <a:pt x="1149814" y="2201097"/>
                    <a:pt x="1202035" y="2244002"/>
                  </a:cubicBezTo>
                  <a:cubicBezTo>
                    <a:pt x="1254256" y="2286906"/>
                    <a:pt x="1307435" y="2328410"/>
                    <a:pt x="1362620" y="2367443"/>
                  </a:cubicBezTo>
                  <a:cubicBezTo>
                    <a:pt x="1472554" y="2445675"/>
                    <a:pt x="1591118" y="2515590"/>
                    <a:pt x="1721364" y="2562694"/>
                  </a:cubicBezTo>
                  <a:cubicBezTo>
                    <a:pt x="1786314" y="2586246"/>
                    <a:pt x="1853617" y="2604280"/>
                    <a:pt x="1922052" y="2617868"/>
                  </a:cubicBezTo>
                  <a:cubicBezTo>
                    <a:pt x="1939227" y="2621080"/>
                    <a:pt x="1956227" y="2624786"/>
                    <a:pt x="1973488" y="2627586"/>
                  </a:cubicBezTo>
                  <a:lnTo>
                    <a:pt x="2025360" y="2635738"/>
                  </a:lnTo>
                  <a:cubicBezTo>
                    <a:pt x="2060145" y="2640103"/>
                    <a:pt x="2094930" y="2644714"/>
                    <a:pt x="2130063" y="2647432"/>
                  </a:cubicBezTo>
                  <a:cubicBezTo>
                    <a:pt x="2147587" y="2648996"/>
                    <a:pt x="2165109" y="2650479"/>
                    <a:pt x="2182719" y="2651220"/>
                  </a:cubicBezTo>
                  <a:cubicBezTo>
                    <a:pt x="2200330" y="2652043"/>
                    <a:pt x="2217853" y="2653361"/>
                    <a:pt x="2235551" y="2653855"/>
                  </a:cubicBezTo>
                  <a:lnTo>
                    <a:pt x="2288556" y="2655008"/>
                  </a:lnTo>
                  <a:cubicBezTo>
                    <a:pt x="2306166" y="2655419"/>
                    <a:pt x="2323951" y="2654843"/>
                    <a:pt x="2341648" y="2654761"/>
                  </a:cubicBezTo>
                  <a:lnTo>
                    <a:pt x="2368238" y="2654514"/>
                  </a:lnTo>
                  <a:cubicBezTo>
                    <a:pt x="2376869" y="2654267"/>
                    <a:pt x="2385325" y="2653773"/>
                    <a:pt x="2393869" y="2653443"/>
                  </a:cubicBezTo>
                  <a:cubicBezTo>
                    <a:pt x="2402412" y="2653031"/>
                    <a:pt x="2410956" y="2652785"/>
                    <a:pt x="2419413" y="2652208"/>
                  </a:cubicBezTo>
                  <a:lnTo>
                    <a:pt x="2444869" y="2650232"/>
                  </a:lnTo>
                  <a:cubicBezTo>
                    <a:pt x="2478782" y="2647679"/>
                    <a:pt x="2512433" y="2643397"/>
                    <a:pt x="2545823" y="2638456"/>
                  </a:cubicBezTo>
                  <a:cubicBezTo>
                    <a:pt x="2679470" y="2617539"/>
                    <a:pt x="2807973" y="2576612"/>
                    <a:pt x="2930373" y="2519213"/>
                  </a:cubicBezTo>
                  <a:cubicBezTo>
                    <a:pt x="3053210" y="2462475"/>
                    <a:pt x="3170117" y="2389842"/>
                    <a:pt x="3285631" y="2310210"/>
                  </a:cubicBezTo>
                  <a:cubicBezTo>
                    <a:pt x="3314487" y="2290364"/>
                    <a:pt x="3343169" y="2269612"/>
                    <a:pt x="3371764" y="2248778"/>
                  </a:cubicBezTo>
                  <a:cubicBezTo>
                    <a:pt x="3400534" y="2227943"/>
                    <a:pt x="3429216" y="2206779"/>
                    <a:pt x="3457898" y="2185286"/>
                  </a:cubicBezTo>
                  <a:lnTo>
                    <a:pt x="3632344" y="2053527"/>
                  </a:lnTo>
                  <a:cubicBezTo>
                    <a:pt x="3752043" y="1963848"/>
                    <a:pt x="3872873" y="1880345"/>
                    <a:pt x="3990915" y="1798490"/>
                  </a:cubicBezTo>
                  <a:cubicBezTo>
                    <a:pt x="4108869" y="1716634"/>
                    <a:pt x="4222377" y="1633955"/>
                    <a:pt x="4324988" y="1544854"/>
                  </a:cubicBezTo>
                  <a:cubicBezTo>
                    <a:pt x="4427599" y="1455916"/>
                    <a:pt x="4520271" y="1361132"/>
                    <a:pt x="4592107" y="1254159"/>
                  </a:cubicBezTo>
                  <a:cubicBezTo>
                    <a:pt x="4628025" y="1200715"/>
                    <a:pt x="4658712" y="1144388"/>
                    <a:pt x="4683123" y="1085179"/>
                  </a:cubicBezTo>
                  <a:cubicBezTo>
                    <a:pt x="4707707" y="1026051"/>
                    <a:pt x="4725405" y="964125"/>
                    <a:pt x="4738568" y="900551"/>
                  </a:cubicBezTo>
                  <a:cubicBezTo>
                    <a:pt x="4745107" y="868764"/>
                    <a:pt x="4750338" y="836400"/>
                    <a:pt x="4753913" y="803708"/>
                  </a:cubicBezTo>
                  <a:cubicBezTo>
                    <a:pt x="4754959" y="795555"/>
                    <a:pt x="4755656" y="787320"/>
                    <a:pt x="4756441" y="779167"/>
                  </a:cubicBezTo>
                  <a:cubicBezTo>
                    <a:pt x="4757137" y="770932"/>
                    <a:pt x="4758010" y="762862"/>
                    <a:pt x="4758358" y="754133"/>
                  </a:cubicBezTo>
                  <a:lnTo>
                    <a:pt x="4761147" y="702417"/>
                  </a:lnTo>
                  <a:cubicBezTo>
                    <a:pt x="4763677" y="633409"/>
                    <a:pt x="4762107" y="564317"/>
                    <a:pt x="4756353" y="495638"/>
                  </a:cubicBezTo>
                  <a:cubicBezTo>
                    <a:pt x="4750774" y="426876"/>
                    <a:pt x="4740051" y="358691"/>
                    <a:pt x="4725578" y="291411"/>
                  </a:cubicBezTo>
                  <a:cubicBezTo>
                    <a:pt x="4710932" y="224131"/>
                    <a:pt x="4692625" y="157758"/>
                    <a:pt x="4673358" y="92042"/>
                  </a:cubicBezTo>
                  <a:lnTo>
                    <a:pt x="4644342" y="0"/>
                  </a:lnTo>
                  <a:lnTo>
                    <a:pt x="4862756" y="0"/>
                  </a:lnTo>
                  <a:lnTo>
                    <a:pt x="4876138" y="45680"/>
                  </a:lnTo>
                  <a:cubicBezTo>
                    <a:pt x="4892005" y="117818"/>
                    <a:pt x="4903077" y="190532"/>
                    <a:pt x="4911707" y="263329"/>
                  </a:cubicBezTo>
                  <a:cubicBezTo>
                    <a:pt x="4920513" y="336044"/>
                    <a:pt x="4927575" y="408677"/>
                    <a:pt x="4934809" y="481145"/>
                  </a:cubicBezTo>
                  <a:cubicBezTo>
                    <a:pt x="4941697" y="553694"/>
                    <a:pt x="4947799" y="626244"/>
                    <a:pt x="4953205" y="698959"/>
                  </a:cubicBezTo>
                  <a:lnTo>
                    <a:pt x="4956953" y="753557"/>
                  </a:lnTo>
                  <a:cubicBezTo>
                    <a:pt x="4957651" y="762533"/>
                    <a:pt x="4958087" y="772168"/>
                    <a:pt x="4958611" y="781638"/>
                  </a:cubicBezTo>
                  <a:cubicBezTo>
                    <a:pt x="4959133" y="791108"/>
                    <a:pt x="4959657" y="800661"/>
                    <a:pt x="4959831" y="810213"/>
                  </a:cubicBezTo>
                  <a:cubicBezTo>
                    <a:pt x="4961139" y="848341"/>
                    <a:pt x="4960703" y="886798"/>
                    <a:pt x="4958174" y="925338"/>
                  </a:cubicBezTo>
                  <a:cubicBezTo>
                    <a:pt x="4948759" y="1079578"/>
                    <a:pt x="4904907" y="1234972"/>
                    <a:pt x="4834030" y="1377519"/>
                  </a:cubicBezTo>
                  <a:cubicBezTo>
                    <a:pt x="4763327" y="1520478"/>
                    <a:pt x="4665861" y="1648779"/>
                    <a:pt x="4558106" y="1761515"/>
                  </a:cubicBezTo>
                  <a:cubicBezTo>
                    <a:pt x="4504229" y="1818090"/>
                    <a:pt x="4447650" y="1871123"/>
                    <a:pt x="4389937" y="1921603"/>
                  </a:cubicBezTo>
                  <a:cubicBezTo>
                    <a:pt x="4332223" y="1972083"/>
                    <a:pt x="4273726" y="2020669"/>
                    <a:pt x="4214618" y="2067115"/>
                  </a:cubicBezTo>
                  <a:cubicBezTo>
                    <a:pt x="4096664" y="2160417"/>
                    <a:pt x="3976094" y="2245484"/>
                    <a:pt x="3858489" y="2329316"/>
                  </a:cubicBezTo>
                  <a:lnTo>
                    <a:pt x="3768868" y="2393301"/>
                  </a:lnTo>
                  <a:cubicBezTo>
                    <a:pt x="3738529" y="2414794"/>
                    <a:pt x="3707929" y="2436452"/>
                    <a:pt x="3676806" y="2457698"/>
                  </a:cubicBezTo>
                  <a:cubicBezTo>
                    <a:pt x="3645770" y="2479027"/>
                    <a:pt x="3614385" y="2500273"/>
                    <a:pt x="3582477" y="2521272"/>
                  </a:cubicBezTo>
                  <a:cubicBezTo>
                    <a:pt x="3550483" y="2542107"/>
                    <a:pt x="3518226" y="2562776"/>
                    <a:pt x="3485185" y="2583035"/>
                  </a:cubicBezTo>
                  <a:cubicBezTo>
                    <a:pt x="3419451" y="2623633"/>
                    <a:pt x="3351625" y="2662996"/>
                    <a:pt x="3280923" y="2698983"/>
                  </a:cubicBezTo>
                  <a:cubicBezTo>
                    <a:pt x="3210307" y="2735134"/>
                    <a:pt x="3137251" y="2768732"/>
                    <a:pt x="3061230" y="2797555"/>
                  </a:cubicBezTo>
                  <a:cubicBezTo>
                    <a:pt x="2909886" y="2856024"/>
                    <a:pt x="2747295" y="2895468"/>
                    <a:pt x="2583137" y="2910950"/>
                  </a:cubicBezTo>
                  <a:cubicBezTo>
                    <a:pt x="2542075" y="2914657"/>
                    <a:pt x="2501013" y="2917456"/>
                    <a:pt x="2460038" y="2918280"/>
                  </a:cubicBezTo>
                  <a:lnTo>
                    <a:pt x="2429263" y="2918938"/>
                  </a:lnTo>
                  <a:cubicBezTo>
                    <a:pt x="2419064" y="2919021"/>
                    <a:pt x="2408777" y="2918774"/>
                    <a:pt x="2398576" y="2918774"/>
                  </a:cubicBezTo>
                  <a:lnTo>
                    <a:pt x="2367977" y="2918444"/>
                  </a:lnTo>
                  <a:lnTo>
                    <a:pt x="2338249" y="2917374"/>
                  </a:lnTo>
                  <a:cubicBezTo>
                    <a:pt x="2259089" y="2914985"/>
                    <a:pt x="2179756" y="2909057"/>
                    <a:pt x="2100770" y="2899503"/>
                  </a:cubicBezTo>
                  <a:cubicBezTo>
                    <a:pt x="2021699" y="2890445"/>
                    <a:pt x="1942801" y="2877434"/>
                    <a:pt x="1864776" y="2860141"/>
                  </a:cubicBezTo>
                  <a:cubicBezTo>
                    <a:pt x="1786836" y="2842683"/>
                    <a:pt x="1709508" y="2822013"/>
                    <a:pt x="1632964" y="2798461"/>
                  </a:cubicBezTo>
                  <a:cubicBezTo>
                    <a:pt x="1480138" y="2750946"/>
                    <a:pt x="1329055" y="2691818"/>
                    <a:pt x="1189219" y="2613010"/>
                  </a:cubicBezTo>
                  <a:cubicBezTo>
                    <a:pt x="1049296" y="2534366"/>
                    <a:pt x="924367" y="2434640"/>
                    <a:pt x="815305" y="2324292"/>
                  </a:cubicBezTo>
                  <a:cubicBezTo>
                    <a:pt x="760469" y="2269200"/>
                    <a:pt x="710603" y="2210567"/>
                    <a:pt x="663699" y="2150535"/>
                  </a:cubicBezTo>
                  <a:cubicBezTo>
                    <a:pt x="617059" y="2090255"/>
                    <a:pt x="572684" y="2029069"/>
                    <a:pt x="531274" y="1966565"/>
                  </a:cubicBezTo>
                  <a:cubicBezTo>
                    <a:pt x="520638" y="1951084"/>
                    <a:pt x="510612" y="1935355"/>
                    <a:pt x="500325" y="1919709"/>
                  </a:cubicBezTo>
                  <a:lnTo>
                    <a:pt x="470771" y="1874252"/>
                  </a:lnTo>
                  <a:cubicBezTo>
                    <a:pt x="451853" y="1844853"/>
                    <a:pt x="432238" y="1815701"/>
                    <a:pt x="412448" y="1786137"/>
                  </a:cubicBezTo>
                  <a:lnTo>
                    <a:pt x="291616" y="1606122"/>
                  </a:lnTo>
                  <a:cubicBezTo>
                    <a:pt x="251078" y="1544771"/>
                    <a:pt x="211062" y="1481609"/>
                    <a:pt x="173662" y="1415812"/>
                  </a:cubicBezTo>
                  <a:cubicBezTo>
                    <a:pt x="155005" y="1382872"/>
                    <a:pt x="136960" y="1349355"/>
                    <a:pt x="120483" y="1314934"/>
                  </a:cubicBezTo>
                  <a:cubicBezTo>
                    <a:pt x="104093" y="1280429"/>
                    <a:pt x="88837" y="1245266"/>
                    <a:pt x="75324" y="1209361"/>
                  </a:cubicBezTo>
                  <a:cubicBezTo>
                    <a:pt x="62072" y="1173375"/>
                    <a:pt x="50303" y="1136893"/>
                    <a:pt x="40713" y="1099837"/>
                  </a:cubicBezTo>
                  <a:cubicBezTo>
                    <a:pt x="36180" y="1081308"/>
                    <a:pt x="31560" y="1062697"/>
                    <a:pt x="27811" y="1044004"/>
                  </a:cubicBezTo>
                  <a:lnTo>
                    <a:pt x="22144" y="1016004"/>
                  </a:lnTo>
                  <a:lnTo>
                    <a:pt x="17436" y="987923"/>
                  </a:lnTo>
                  <a:cubicBezTo>
                    <a:pt x="5144" y="912986"/>
                    <a:pt x="0" y="837636"/>
                    <a:pt x="0" y="762944"/>
                  </a:cubicBezTo>
                  <a:cubicBezTo>
                    <a:pt x="349" y="615951"/>
                    <a:pt x="16652" y="468957"/>
                    <a:pt x="48385" y="324597"/>
                  </a:cubicBezTo>
                  <a:cubicBezTo>
                    <a:pt x="64209" y="252459"/>
                    <a:pt x="84238" y="181021"/>
                    <a:pt x="108474" y="11083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436F5721-88D0-4683-BB23-289611A4A7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86973" y="0"/>
              <a:ext cx="4934374" cy="2888360"/>
            </a:xfrm>
            <a:custGeom>
              <a:avLst/>
              <a:gdLst>
                <a:gd name="connsiteX0" fmla="*/ 179816 w 4934374"/>
                <a:gd name="connsiteY0" fmla="*/ 0 h 2888360"/>
                <a:gd name="connsiteX1" fmla="*/ 666325 w 4934374"/>
                <a:gd name="connsiteY1" fmla="*/ 0 h 2888360"/>
                <a:gd name="connsiteX2" fmla="*/ 626038 w 4934374"/>
                <a:gd name="connsiteY2" fmla="*/ 65170 h 2888360"/>
                <a:gd name="connsiteX3" fmla="*/ 435986 w 4934374"/>
                <a:gd name="connsiteY3" fmla="*/ 779635 h 2888360"/>
                <a:gd name="connsiteX4" fmla="*/ 750530 w 4934374"/>
                <a:gd name="connsiteY4" fmla="*/ 1443043 h 2888360"/>
                <a:gd name="connsiteX5" fmla="*/ 909024 w 4934374"/>
                <a:gd name="connsiteY5" fmla="*/ 1653610 h 2888360"/>
                <a:gd name="connsiteX6" fmla="*/ 2396223 w 4934374"/>
                <a:gd name="connsiteY6" fmla="*/ 2476694 h 2888360"/>
                <a:gd name="connsiteX7" fmla="*/ 3525201 w 4934374"/>
                <a:gd name="connsiteY7" fmla="*/ 1970327 h 2888360"/>
                <a:gd name="connsiteX8" fmla="*/ 3662596 w 4934374"/>
                <a:gd name="connsiteY8" fmla="*/ 1869778 h 2888360"/>
                <a:gd name="connsiteX9" fmla="*/ 4287500 w 4934374"/>
                <a:gd name="connsiteY9" fmla="*/ 1344141 h 2888360"/>
                <a:gd name="connsiteX10" fmla="*/ 4498563 w 4934374"/>
                <a:gd name="connsiteY10" fmla="*/ 779635 h 2888360"/>
                <a:gd name="connsiteX11" fmla="*/ 4376239 w 4934374"/>
                <a:gd name="connsiteY11" fmla="*/ 16511 h 2888360"/>
                <a:gd name="connsiteX12" fmla="*/ 4369703 w 4934374"/>
                <a:gd name="connsiteY12" fmla="*/ 0 h 2888360"/>
                <a:gd name="connsiteX13" fmla="*/ 4823642 w 4934374"/>
                <a:gd name="connsiteY13" fmla="*/ 0 h 2888360"/>
                <a:gd name="connsiteX14" fmla="*/ 4850554 w 4934374"/>
                <a:gd name="connsiteY14" fmla="*/ 89409 h 2888360"/>
                <a:gd name="connsiteX15" fmla="*/ 4934374 w 4934374"/>
                <a:gd name="connsiteY15" fmla="*/ 779553 h 2888360"/>
                <a:gd name="connsiteX16" fmla="*/ 3793540 w 4934374"/>
                <a:gd name="connsiteY16" fmla="*/ 2294701 h 2888360"/>
                <a:gd name="connsiteX17" fmla="*/ 2396135 w 4934374"/>
                <a:gd name="connsiteY17" fmla="*/ 2888360 h 2888360"/>
                <a:gd name="connsiteX18" fmla="*/ 548273 w 4934374"/>
                <a:gd name="connsiteY18" fmla="*/ 1884684 h 2888360"/>
                <a:gd name="connsiteX19" fmla="*/ 0 w 4934374"/>
                <a:gd name="connsiteY19" fmla="*/ 779553 h 2888360"/>
                <a:gd name="connsiteX20" fmla="*/ 137335 w 4934374"/>
                <a:gd name="connsiteY20" fmla="*/ 89409 h 288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34374" h="2888360">
                  <a:moveTo>
                    <a:pt x="179816" y="0"/>
                  </a:moveTo>
                  <a:lnTo>
                    <a:pt x="666325" y="0"/>
                  </a:lnTo>
                  <a:lnTo>
                    <a:pt x="626038" y="65170"/>
                  </a:lnTo>
                  <a:cubicBezTo>
                    <a:pt x="499976" y="295913"/>
                    <a:pt x="435986" y="536292"/>
                    <a:pt x="435986" y="779635"/>
                  </a:cubicBezTo>
                  <a:cubicBezTo>
                    <a:pt x="435986" y="1024707"/>
                    <a:pt x="538074" y="1167830"/>
                    <a:pt x="750530" y="1443043"/>
                  </a:cubicBezTo>
                  <a:cubicBezTo>
                    <a:pt x="801792" y="1509416"/>
                    <a:pt x="854797" y="1578096"/>
                    <a:pt x="909024" y="1653610"/>
                  </a:cubicBezTo>
                  <a:cubicBezTo>
                    <a:pt x="1323389" y="2230552"/>
                    <a:pt x="1768180" y="2476694"/>
                    <a:pt x="2396223" y="2476694"/>
                  </a:cubicBezTo>
                  <a:cubicBezTo>
                    <a:pt x="2808409" y="2476694"/>
                    <a:pt x="3110835" y="2276173"/>
                    <a:pt x="3525201" y="1970327"/>
                  </a:cubicBezTo>
                  <a:cubicBezTo>
                    <a:pt x="3571493" y="1936152"/>
                    <a:pt x="3617786" y="1902388"/>
                    <a:pt x="3662596" y="1869778"/>
                  </a:cubicBezTo>
                  <a:cubicBezTo>
                    <a:pt x="3905479" y="1692809"/>
                    <a:pt x="4134849" y="1525640"/>
                    <a:pt x="4287500" y="1344141"/>
                  </a:cubicBezTo>
                  <a:cubicBezTo>
                    <a:pt x="4433439" y="1170630"/>
                    <a:pt x="4498563" y="996543"/>
                    <a:pt x="4498563" y="779635"/>
                  </a:cubicBezTo>
                  <a:cubicBezTo>
                    <a:pt x="4498563" y="507799"/>
                    <a:pt x="4456499" y="249674"/>
                    <a:pt x="4376239" y="16511"/>
                  </a:cubicBezTo>
                  <a:lnTo>
                    <a:pt x="4369703" y="0"/>
                  </a:lnTo>
                  <a:lnTo>
                    <a:pt x="4823642" y="0"/>
                  </a:lnTo>
                  <a:lnTo>
                    <a:pt x="4850554" y="89409"/>
                  </a:lnTo>
                  <a:cubicBezTo>
                    <a:pt x="4905864" y="307423"/>
                    <a:pt x="4934374" y="539220"/>
                    <a:pt x="4934374" y="779553"/>
                  </a:cubicBezTo>
                  <a:cubicBezTo>
                    <a:pt x="4934374" y="1521110"/>
                    <a:pt x="4369101" y="1869861"/>
                    <a:pt x="3793540" y="2294701"/>
                  </a:cubicBezTo>
                  <a:cubicBezTo>
                    <a:pt x="3374293" y="2604171"/>
                    <a:pt x="2970389" y="2888360"/>
                    <a:pt x="2396135" y="2888360"/>
                  </a:cubicBezTo>
                  <a:cubicBezTo>
                    <a:pt x="1544564" y="2888360"/>
                    <a:pt x="991670" y="2502058"/>
                    <a:pt x="548273" y="1884684"/>
                  </a:cubicBezTo>
                  <a:cubicBezTo>
                    <a:pt x="282201" y="1514275"/>
                    <a:pt x="0" y="1260227"/>
                    <a:pt x="0" y="779553"/>
                  </a:cubicBezTo>
                  <a:cubicBezTo>
                    <a:pt x="0" y="539220"/>
                    <a:pt x="48876" y="307423"/>
                    <a:pt x="137335" y="8940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0DC43E93-F81B-4DAE-9F0A-DF9299A8CB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86973" y="0"/>
              <a:ext cx="4934374" cy="2888360"/>
            </a:xfrm>
            <a:custGeom>
              <a:avLst/>
              <a:gdLst>
                <a:gd name="connsiteX0" fmla="*/ 179816 w 4934374"/>
                <a:gd name="connsiteY0" fmla="*/ 0 h 2888360"/>
                <a:gd name="connsiteX1" fmla="*/ 767292 w 4934374"/>
                <a:gd name="connsiteY1" fmla="*/ 0 h 2888360"/>
                <a:gd name="connsiteX2" fmla="*/ 703453 w 4934374"/>
                <a:gd name="connsiteY2" fmla="*/ 102886 h 2888360"/>
                <a:gd name="connsiteX3" fmla="*/ 523079 w 4934374"/>
                <a:gd name="connsiteY3" fmla="*/ 779635 h 2888360"/>
                <a:gd name="connsiteX4" fmla="*/ 820885 w 4934374"/>
                <a:gd name="connsiteY4" fmla="*/ 1394539 h 2888360"/>
                <a:gd name="connsiteX5" fmla="*/ 981122 w 4934374"/>
                <a:gd name="connsiteY5" fmla="*/ 1607412 h 2888360"/>
                <a:gd name="connsiteX6" fmla="*/ 1592426 w 4934374"/>
                <a:gd name="connsiteY6" fmla="*/ 2196871 h 2888360"/>
                <a:gd name="connsiteX7" fmla="*/ 2396135 w 4934374"/>
                <a:gd name="connsiteY7" fmla="*/ 2394345 h 2888360"/>
                <a:gd name="connsiteX8" fmla="*/ 2913111 w 4934374"/>
                <a:gd name="connsiteY8" fmla="*/ 2268597 h 2888360"/>
                <a:gd name="connsiteX9" fmla="*/ 3471411 w 4934374"/>
                <a:gd name="connsiteY9" fmla="*/ 1905518 h 2888360"/>
                <a:gd name="connsiteX10" fmla="*/ 3609242 w 4934374"/>
                <a:gd name="connsiteY10" fmla="*/ 1804640 h 2888360"/>
                <a:gd name="connsiteX11" fmla="*/ 4219151 w 4934374"/>
                <a:gd name="connsiteY11" fmla="*/ 1292919 h 2888360"/>
                <a:gd name="connsiteX12" fmla="*/ 4411295 w 4934374"/>
                <a:gd name="connsiteY12" fmla="*/ 779635 h 2888360"/>
                <a:gd name="connsiteX13" fmla="*/ 4294235 w 4934374"/>
                <a:gd name="connsiteY13" fmla="*/ 44685 h 2888360"/>
                <a:gd name="connsiteX14" fmla="*/ 4276624 w 4934374"/>
                <a:gd name="connsiteY14" fmla="*/ 0 h 2888360"/>
                <a:gd name="connsiteX15" fmla="*/ 4823642 w 4934374"/>
                <a:gd name="connsiteY15" fmla="*/ 0 h 2888360"/>
                <a:gd name="connsiteX16" fmla="*/ 4850554 w 4934374"/>
                <a:gd name="connsiteY16" fmla="*/ 89409 h 2888360"/>
                <a:gd name="connsiteX17" fmla="*/ 4934374 w 4934374"/>
                <a:gd name="connsiteY17" fmla="*/ 779553 h 2888360"/>
                <a:gd name="connsiteX18" fmla="*/ 3793540 w 4934374"/>
                <a:gd name="connsiteY18" fmla="*/ 2294701 h 2888360"/>
                <a:gd name="connsiteX19" fmla="*/ 2396135 w 4934374"/>
                <a:gd name="connsiteY19" fmla="*/ 2888360 h 2888360"/>
                <a:gd name="connsiteX20" fmla="*/ 548273 w 4934374"/>
                <a:gd name="connsiteY20" fmla="*/ 1884684 h 2888360"/>
                <a:gd name="connsiteX21" fmla="*/ 0 w 4934374"/>
                <a:gd name="connsiteY21" fmla="*/ 779553 h 2888360"/>
                <a:gd name="connsiteX22" fmla="*/ 137335 w 4934374"/>
                <a:gd name="connsiteY22" fmla="*/ 89409 h 288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934374" h="2888360">
                  <a:moveTo>
                    <a:pt x="179816" y="0"/>
                  </a:moveTo>
                  <a:lnTo>
                    <a:pt x="767292" y="0"/>
                  </a:lnTo>
                  <a:lnTo>
                    <a:pt x="703453" y="102886"/>
                  </a:lnTo>
                  <a:cubicBezTo>
                    <a:pt x="583756" y="321853"/>
                    <a:pt x="523079" y="549550"/>
                    <a:pt x="523079" y="779635"/>
                  </a:cubicBezTo>
                  <a:cubicBezTo>
                    <a:pt x="523079" y="999508"/>
                    <a:pt x="614356" y="1127068"/>
                    <a:pt x="820885" y="1394539"/>
                  </a:cubicBezTo>
                  <a:cubicBezTo>
                    <a:pt x="872582" y="1461489"/>
                    <a:pt x="926023" y="1530745"/>
                    <a:pt x="981122" y="1607412"/>
                  </a:cubicBezTo>
                  <a:cubicBezTo>
                    <a:pt x="1175968" y="1878671"/>
                    <a:pt x="1375871" y="2071535"/>
                    <a:pt x="1592426" y="2196871"/>
                  </a:cubicBezTo>
                  <a:cubicBezTo>
                    <a:pt x="1821970" y="2329783"/>
                    <a:pt x="2084904" y="2394345"/>
                    <a:pt x="2396135" y="2394345"/>
                  </a:cubicBezTo>
                  <a:cubicBezTo>
                    <a:pt x="2572762" y="2394345"/>
                    <a:pt x="2737009" y="2354405"/>
                    <a:pt x="2913111" y="2268597"/>
                  </a:cubicBezTo>
                  <a:cubicBezTo>
                    <a:pt x="3093922" y="2180483"/>
                    <a:pt x="3272903" y="2052018"/>
                    <a:pt x="3471411" y="1905518"/>
                  </a:cubicBezTo>
                  <a:cubicBezTo>
                    <a:pt x="3517964" y="1871178"/>
                    <a:pt x="3564344" y="1837332"/>
                    <a:pt x="3609242" y="1804640"/>
                  </a:cubicBezTo>
                  <a:cubicBezTo>
                    <a:pt x="3847765" y="1630800"/>
                    <a:pt x="4073038" y="1466594"/>
                    <a:pt x="4219151" y="1292919"/>
                  </a:cubicBezTo>
                  <a:cubicBezTo>
                    <a:pt x="4353843" y="1132832"/>
                    <a:pt x="4411295" y="979332"/>
                    <a:pt x="4411295" y="779635"/>
                  </a:cubicBezTo>
                  <a:cubicBezTo>
                    <a:pt x="4411295" y="517475"/>
                    <a:pt x="4371040" y="268882"/>
                    <a:pt x="4294235" y="44685"/>
                  </a:cubicBezTo>
                  <a:lnTo>
                    <a:pt x="4276624" y="0"/>
                  </a:lnTo>
                  <a:lnTo>
                    <a:pt x="4823642" y="0"/>
                  </a:lnTo>
                  <a:lnTo>
                    <a:pt x="4850554" y="89409"/>
                  </a:lnTo>
                  <a:cubicBezTo>
                    <a:pt x="4905864" y="307423"/>
                    <a:pt x="4934374" y="539220"/>
                    <a:pt x="4934374" y="779553"/>
                  </a:cubicBezTo>
                  <a:cubicBezTo>
                    <a:pt x="4934374" y="1521110"/>
                    <a:pt x="4369101" y="1869861"/>
                    <a:pt x="3793540" y="2294701"/>
                  </a:cubicBezTo>
                  <a:cubicBezTo>
                    <a:pt x="3374293" y="2604171"/>
                    <a:pt x="2970389" y="2888360"/>
                    <a:pt x="2396135" y="2888360"/>
                  </a:cubicBezTo>
                  <a:cubicBezTo>
                    <a:pt x="1544564" y="2888360"/>
                    <a:pt x="991670" y="2502058"/>
                    <a:pt x="548273" y="1884684"/>
                  </a:cubicBezTo>
                  <a:cubicBezTo>
                    <a:pt x="282201" y="1514275"/>
                    <a:pt x="0" y="1260227"/>
                    <a:pt x="0" y="779553"/>
                  </a:cubicBezTo>
                  <a:cubicBezTo>
                    <a:pt x="0" y="539220"/>
                    <a:pt x="48876" y="307423"/>
                    <a:pt x="137335" y="8940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A2EECE7B-E861-4242-BD71-ADD8F2DD3E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7711" y="0"/>
              <a:ext cx="5069918" cy="3133064"/>
            </a:xfrm>
            <a:custGeom>
              <a:avLst/>
              <a:gdLst>
                <a:gd name="connsiteX0" fmla="*/ 153448 w 5069918"/>
                <a:gd name="connsiteY0" fmla="*/ 0 h 3133064"/>
                <a:gd name="connsiteX1" fmla="*/ 215434 w 5069918"/>
                <a:gd name="connsiteY1" fmla="*/ 0 h 3133064"/>
                <a:gd name="connsiteX2" fmla="*/ 215073 w 5069918"/>
                <a:gd name="connsiteY2" fmla="*/ 727 h 3133064"/>
                <a:gd name="connsiteX3" fmla="*/ 202868 w 5069918"/>
                <a:gd name="connsiteY3" fmla="*/ 26255 h 3133064"/>
                <a:gd name="connsiteX4" fmla="*/ 191273 w 5069918"/>
                <a:gd name="connsiteY4" fmla="*/ 52030 h 3133064"/>
                <a:gd name="connsiteX5" fmla="*/ 169129 w 5069918"/>
                <a:gd name="connsiteY5" fmla="*/ 103993 h 3133064"/>
                <a:gd name="connsiteX6" fmla="*/ 148381 w 5069918"/>
                <a:gd name="connsiteY6" fmla="*/ 156532 h 3133064"/>
                <a:gd name="connsiteX7" fmla="*/ 80903 w 5069918"/>
                <a:gd name="connsiteY7" fmla="*/ 371711 h 3133064"/>
                <a:gd name="connsiteX8" fmla="*/ 26154 w 5069918"/>
                <a:gd name="connsiteY8" fmla="*/ 817551 h 3133064"/>
                <a:gd name="connsiteX9" fmla="*/ 49169 w 5069918"/>
                <a:gd name="connsiteY9" fmla="*/ 1040143 h 3133064"/>
                <a:gd name="connsiteX10" fmla="*/ 119437 w 5069918"/>
                <a:gd name="connsiteY10" fmla="*/ 1253016 h 3133064"/>
                <a:gd name="connsiteX11" fmla="*/ 143672 w 5069918"/>
                <a:gd name="connsiteY11" fmla="*/ 1303908 h 3133064"/>
                <a:gd name="connsiteX12" fmla="*/ 170611 w 5069918"/>
                <a:gd name="connsiteY12" fmla="*/ 1353648 h 3133064"/>
                <a:gd name="connsiteX13" fmla="*/ 230330 w 5069918"/>
                <a:gd name="connsiteY13" fmla="*/ 1450079 h 3133064"/>
                <a:gd name="connsiteX14" fmla="*/ 279545 w 5069918"/>
                <a:gd name="connsiteY14" fmla="*/ 1519627 h 3133064"/>
                <a:gd name="connsiteX15" fmla="*/ 228347 w 5069918"/>
                <a:gd name="connsiteY15" fmla="*/ 1437024 h 3133064"/>
                <a:gd name="connsiteX16" fmla="*/ 175168 w 5069918"/>
                <a:gd name="connsiteY16" fmla="*/ 1336146 h 3133064"/>
                <a:gd name="connsiteX17" fmla="*/ 130009 w 5069918"/>
                <a:gd name="connsiteY17" fmla="*/ 1230573 h 3133064"/>
                <a:gd name="connsiteX18" fmla="*/ 95398 w 5069918"/>
                <a:gd name="connsiteY18" fmla="*/ 1121049 h 3133064"/>
                <a:gd name="connsiteX19" fmla="*/ 82496 w 5069918"/>
                <a:gd name="connsiteY19" fmla="*/ 1065216 h 3133064"/>
                <a:gd name="connsiteX20" fmla="*/ 76829 w 5069918"/>
                <a:gd name="connsiteY20" fmla="*/ 1037216 h 3133064"/>
                <a:gd name="connsiteX21" fmla="*/ 72121 w 5069918"/>
                <a:gd name="connsiteY21" fmla="*/ 1009135 h 3133064"/>
                <a:gd name="connsiteX22" fmla="*/ 54685 w 5069918"/>
                <a:gd name="connsiteY22" fmla="*/ 784156 h 3133064"/>
                <a:gd name="connsiteX23" fmla="*/ 103070 w 5069918"/>
                <a:gd name="connsiteY23" fmla="*/ 345810 h 3133064"/>
                <a:gd name="connsiteX24" fmla="*/ 163159 w 5069918"/>
                <a:gd name="connsiteY24" fmla="*/ 132051 h 3133064"/>
                <a:gd name="connsiteX25" fmla="*/ 217797 w 5069918"/>
                <a:gd name="connsiteY25" fmla="*/ 0 h 3133064"/>
                <a:gd name="connsiteX26" fmla="*/ 848227 w 5069918"/>
                <a:gd name="connsiteY26" fmla="*/ 0 h 3133064"/>
                <a:gd name="connsiteX27" fmla="*/ 771226 w 5069918"/>
                <a:gd name="connsiteY27" fmla="*/ 124098 h 3133064"/>
                <a:gd name="connsiteX28" fmla="*/ 590852 w 5069918"/>
                <a:gd name="connsiteY28" fmla="*/ 800847 h 3133064"/>
                <a:gd name="connsiteX29" fmla="*/ 888658 w 5069918"/>
                <a:gd name="connsiteY29" fmla="*/ 1415751 h 3133064"/>
                <a:gd name="connsiteX30" fmla="*/ 1048895 w 5069918"/>
                <a:gd name="connsiteY30" fmla="*/ 1628624 h 3133064"/>
                <a:gd name="connsiteX31" fmla="*/ 1660199 w 5069918"/>
                <a:gd name="connsiteY31" fmla="*/ 2218083 h 3133064"/>
                <a:gd name="connsiteX32" fmla="*/ 2463908 w 5069918"/>
                <a:gd name="connsiteY32" fmla="*/ 2415557 h 3133064"/>
                <a:gd name="connsiteX33" fmla="*/ 2980884 w 5069918"/>
                <a:gd name="connsiteY33" fmla="*/ 2289809 h 3133064"/>
                <a:gd name="connsiteX34" fmla="*/ 3539184 w 5069918"/>
                <a:gd name="connsiteY34" fmla="*/ 1926730 h 3133064"/>
                <a:gd name="connsiteX35" fmla="*/ 3677015 w 5069918"/>
                <a:gd name="connsiteY35" fmla="*/ 1825852 h 3133064"/>
                <a:gd name="connsiteX36" fmla="*/ 4286924 w 5069918"/>
                <a:gd name="connsiteY36" fmla="*/ 1314131 h 3133064"/>
                <a:gd name="connsiteX37" fmla="*/ 4479068 w 5069918"/>
                <a:gd name="connsiteY37" fmla="*/ 800847 h 3133064"/>
                <a:gd name="connsiteX38" fmla="*/ 4362007 w 5069918"/>
                <a:gd name="connsiteY38" fmla="*/ 65898 h 3133064"/>
                <a:gd name="connsiteX39" fmla="*/ 4336037 w 5069918"/>
                <a:gd name="connsiteY39" fmla="*/ 0 h 3133064"/>
                <a:gd name="connsiteX40" fmla="*/ 4913604 w 5069918"/>
                <a:gd name="connsiteY40" fmla="*/ 0 h 3133064"/>
                <a:gd name="connsiteX41" fmla="*/ 4930823 w 5069918"/>
                <a:gd name="connsiteY41" fmla="*/ 66892 h 3133064"/>
                <a:gd name="connsiteX42" fmla="*/ 4940407 w 5069918"/>
                <a:gd name="connsiteY42" fmla="*/ 125535 h 3133064"/>
                <a:gd name="connsiteX43" fmla="*/ 4982006 w 5069918"/>
                <a:gd name="connsiteY43" fmla="*/ 278378 h 3133064"/>
                <a:gd name="connsiteX44" fmla="*/ 5027482 w 5069918"/>
                <a:gd name="connsiteY44" fmla="*/ 504952 h 3133064"/>
                <a:gd name="connsiteX45" fmla="*/ 5058082 w 5069918"/>
                <a:gd name="connsiteY45" fmla="*/ 734049 h 3133064"/>
                <a:gd name="connsiteX46" fmla="*/ 5063486 w 5069918"/>
                <a:gd name="connsiteY46" fmla="*/ 791612 h 3133064"/>
                <a:gd name="connsiteX47" fmla="*/ 5067846 w 5069918"/>
                <a:gd name="connsiteY47" fmla="*/ 850245 h 3133064"/>
                <a:gd name="connsiteX48" fmla="*/ 5069414 w 5069918"/>
                <a:gd name="connsiteY48" fmla="*/ 969733 h 3133064"/>
                <a:gd name="connsiteX49" fmla="*/ 5040732 w 5069918"/>
                <a:gd name="connsiteY49" fmla="*/ 1209783 h 3133064"/>
                <a:gd name="connsiteX50" fmla="*/ 4964102 w 5069918"/>
                <a:gd name="connsiteY50" fmla="*/ 1442832 h 3133064"/>
                <a:gd name="connsiteX51" fmla="*/ 4689486 w 5069918"/>
                <a:gd name="connsiteY51" fmla="*/ 1849969 h 3133064"/>
                <a:gd name="connsiteX52" fmla="*/ 4333792 w 5069918"/>
                <a:gd name="connsiteY52" fmla="*/ 2176567 h 3133064"/>
                <a:gd name="connsiteX53" fmla="*/ 3965196 w 5069918"/>
                <a:gd name="connsiteY53" fmla="*/ 2468002 h 3133064"/>
                <a:gd name="connsiteX54" fmla="*/ 3873745 w 5069918"/>
                <a:gd name="connsiteY54" fmla="*/ 2541128 h 3133064"/>
                <a:gd name="connsiteX55" fmla="*/ 3779416 w 5069918"/>
                <a:gd name="connsiteY55" fmla="*/ 2614666 h 3133064"/>
                <a:gd name="connsiteX56" fmla="*/ 3582739 w 5069918"/>
                <a:gd name="connsiteY56" fmla="*/ 2756555 h 3133064"/>
                <a:gd name="connsiteX57" fmla="*/ 3371851 w 5069918"/>
                <a:gd name="connsiteY57" fmla="*/ 2886338 h 3133064"/>
                <a:gd name="connsiteX58" fmla="*/ 3143614 w 5069918"/>
                <a:gd name="connsiteY58" fmla="*/ 2995780 h 3133064"/>
                <a:gd name="connsiteX59" fmla="*/ 2643552 w 5069918"/>
                <a:gd name="connsiteY59" fmla="*/ 3122516 h 3133064"/>
                <a:gd name="connsiteX60" fmla="*/ 2514264 w 5069918"/>
                <a:gd name="connsiteY60" fmla="*/ 3131657 h 3133064"/>
                <a:gd name="connsiteX61" fmla="*/ 2481920 w 5069918"/>
                <a:gd name="connsiteY61" fmla="*/ 3132810 h 3133064"/>
                <a:gd name="connsiteX62" fmla="*/ 2449664 w 5069918"/>
                <a:gd name="connsiteY62" fmla="*/ 3132975 h 3133064"/>
                <a:gd name="connsiteX63" fmla="*/ 2386284 w 5069918"/>
                <a:gd name="connsiteY63" fmla="*/ 3132234 h 3133064"/>
                <a:gd name="connsiteX64" fmla="*/ 2260658 w 5069918"/>
                <a:gd name="connsiteY64" fmla="*/ 3127292 h 3133064"/>
                <a:gd name="connsiteX65" fmla="*/ 2134945 w 5069918"/>
                <a:gd name="connsiteY65" fmla="*/ 3115928 h 3133064"/>
                <a:gd name="connsiteX66" fmla="*/ 1884564 w 5069918"/>
                <a:gd name="connsiteY66" fmla="*/ 3075412 h 3133064"/>
                <a:gd name="connsiteX67" fmla="*/ 1639764 w 5069918"/>
                <a:gd name="connsiteY67" fmla="*/ 3005498 h 3133064"/>
                <a:gd name="connsiteX68" fmla="*/ 1407081 w 5069918"/>
                <a:gd name="connsiteY68" fmla="*/ 2904125 h 3133064"/>
                <a:gd name="connsiteX69" fmla="*/ 1193491 w 5069918"/>
                <a:gd name="connsiteY69" fmla="*/ 2772201 h 3133064"/>
                <a:gd name="connsiteX70" fmla="*/ 836141 w 5069918"/>
                <a:gd name="connsiteY70" fmla="*/ 2439839 h 3133064"/>
                <a:gd name="connsiteX71" fmla="*/ 690812 w 5069918"/>
                <a:gd name="connsiteY71" fmla="*/ 2251422 h 3133064"/>
                <a:gd name="connsiteX72" fmla="*/ 562397 w 5069918"/>
                <a:gd name="connsiteY72" fmla="*/ 2054937 h 3133064"/>
                <a:gd name="connsiteX73" fmla="*/ 502504 w 5069918"/>
                <a:gd name="connsiteY73" fmla="*/ 1957435 h 3133064"/>
                <a:gd name="connsiteX74" fmla="*/ 440258 w 5069918"/>
                <a:gd name="connsiteY74" fmla="*/ 1861580 h 3133064"/>
                <a:gd name="connsiteX75" fmla="*/ 310360 w 5069918"/>
                <a:gd name="connsiteY75" fmla="*/ 1670693 h 3133064"/>
                <a:gd name="connsiteX76" fmla="*/ 246806 w 5069918"/>
                <a:gd name="connsiteY76" fmla="*/ 1573603 h 3133064"/>
                <a:gd name="connsiteX77" fmla="*/ 186303 w 5069918"/>
                <a:gd name="connsiteY77" fmla="*/ 1474372 h 3133064"/>
                <a:gd name="connsiteX78" fmla="*/ 84390 w 5069918"/>
                <a:gd name="connsiteY78" fmla="*/ 1266192 h 3133064"/>
                <a:gd name="connsiteX79" fmla="*/ 20139 w 5069918"/>
                <a:gd name="connsiteY79" fmla="*/ 1045249 h 3133064"/>
                <a:gd name="connsiteX80" fmla="*/ 0 w 5069918"/>
                <a:gd name="connsiteY80" fmla="*/ 817551 h 3133064"/>
                <a:gd name="connsiteX81" fmla="*/ 102773 w 5069918"/>
                <a:gd name="connsiteY81" fmla="*/ 142588 h 313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069918" h="3133064">
                  <a:moveTo>
                    <a:pt x="153448" y="0"/>
                  </a:moveTo>
                  <a:lnTo>
                    <a:pt x="215434" y="0"/>
                  </a:lnTo>
                  <a:lnTo>
                    <a:pt x="215073" y="727"/>
                  </a:lnTo>
                  <a:lnTo>
                    <a:pt x="202868" y="26255"/>
                  </a:lnTo>
                  <a:lnTo>
                    <a:pt x="191273" y="52030"/>
                  </a:lnTo>
                  <a:cubicBezTo>
                    <a:pt x="183688" y="69241"/>
                    <a:pt x="176016" y="86452"/>
                    <a:pt x="169129" y="103993"/>
                  </a:cubicBezTo>
                  <a:cubicBezTo>
                    <a:pt x="162242" y="121533"/>
                    <a:pt x="154658" y="138827"/>
                    <a:pt x="148381" y="156532"/>
                  </a:cubicBezTo>
                  <a:cubicBezTo>
                    <a:pt x="121529" y="226858"/>
                    <a:pt x="98775" y="298667"/>
                    <a:pt x="80903" y="371711"/>
                  </a:cubicBezTo>
                  <a:cubicBezTo>
                    <a:pt x="44636" y="517470"/>
                    <a:pt x="26067" y="667511"/>
                    <a:pt x="26154" y="817551"/>
                  </a:cubicBezTo>
                  <a:cubicBezTo>
                    <a:pt x="26589" y="892326"/>
                    <a:pt x="34000" y="966934"/>
                    <a:pt x="49169" y="1040143"/>
                  </a:cubicBezTo>
                  <a:cubicBezTo>
                    <a:pt x="65123" y="1113187"/>
                    <a:pt x="88226" y="1184666"/>
                    <a:pt x="119437" y="1253016"/>
                  </a:cubicBezTo>
                  <a:cubicBezTo>
                    <a:pt x="126847" y="1270228"/>
                    <a:pt x="135478" y="1287027"/>
                    <a:pt x="143672" y="1303908"/>
                  </a:cubicBezTo>
                  <a:cubicBezTo>
                    <a:pt x="152565" y="1320543"/>
                    <a:pt x="161021" y="1337342"/>
                    <a:pt x="170611" y="1353648"/>
                  </a:cubicBezTo>
                  <a:cubicBezTo>
                    <a:pt x="188919" y="1386587"/>
                    <a:pt x="209319" y="1418539"/>
                    <a:pt x="230330" y="1450079"/>
                  </a:cubicBezTo>
                  <a:lnTo>
                    <a:pt x="279545" y="1519627"/>
                  </a:lnTo>
                  <a:lnTo>
                    <a:pt x="228347" y="1437024"/>
                  </a:lnTo>
                  <a:cubicBezTo>
                    <a:pt x="209690" y="1404084"/>
                    <a:pt x="191645" y="1370567"/>
                    <a:pt x="175168" y="1336146"/>
                  </a:cubicBezTo>
                  <a:cubicBezTo>
                    <a:pt x="158778" y="1301641"/>
                    <a:pt x="143522" y="1266478"/>
                    <a:pt x="130009" y="1230573"/>
                  </a:cubicBezTo>
                  <a:cubicBezTo>
                    <a:pt x="116757" y="1194587"/>
                    <a:pt x="104988" y="1158105"/>
                    <a:pt x="95398" y="1121049"/>
                  </a:cubicBezTo>
                  <a:cubicBezTo>
                    <a:pt x="90865" y="1102520"/>
                    <a:pt x="86245" y="1083909"/>
                    <a:pt x="82496" y="1065216"/>
                  </a:cubicBezTo>
                  <a:lnTo>
                    <a:pt x="76829" y="1037216"/>
                  </a:lnTo>
                  <a:lnTo>
                    <a:pt x="72121" y="1009135"/>
                  </a:lnTo>
                  <a:cubicBezTo>
                    <a:pt x="59829" y="934198"/>
                    <a:pt x="54685" y="858847"/>
                    <a:pt x="54685" y="784156"/>
                  </a:cubicBezTo>
                  <a:cubicBezTo>
                    <a:pt x="55033" y="637163"/>
                    <a:pt x="71337" y="490169"/>
                    <a:pt x="103070" y="345810"/>
                  </a:cubicBezTo>
                  <a:cubicBezTo>
                    <a:pt x="118894" y="273671"/>
                    <a:pt x="138923" y="202233"/>
                    <a:pt x="163159" y="132051"/>
                  </a:cubicBezTo>
                  <a:lnTo>
                    <a:pt x="217797" y="0"/>
                  </a:lnTo>
                  <a:lnTo>
                    <a:pt x="848227" y="0"/>
                  </a:lnTo>
                  <a:lnTo>
                    <a:pt x="771226" y="124098"/>
                  </a:lnTo>
                  <a:cubicBezTo>
                    <a:pt x="651529" y="343066"/>
                    <a:pt x="590852" y="570762"/>
                    <a:pt x="590852" y="800847"/>
                  </a:cubicBezTo>
                  <a:cubicBezTo>
                    <a:pt x="590852" y="1020720"/>
                    <a:pt x="682129" y="1148280"/>
                    <a:pt x="888658" y="1415751"/>
                  </a:cubicBezTo>
                  <a:cubicBezTo>
                    <a:pt x="940355" y="1482701"/>
                    <a:pt x="993796" y="1551957"/>
                    <a:pt x="1048895" y="1628624"/>
                  </a:cubicBezTo>
                  <a:cubicBezTo>
                    <a:pt x="1243741" y="1899883"/>
                    <a:pt x="1443644" y="2092747"/>
                    <a:pt x="1660199" y="2218083"/>
                  </a:cubicBezTo>
                  <a:cubicBezTo>
                    <a:pt x="1889743" y="2350995"/>
                    <a:pt x="2152677" y="2415557"/>
                    <a:pt x="2463908" y="2415557"/>
                  </a:cubicBezTo>
                  <a:cubicBezTo>
                    <a:pt x="2640535" y="2415557"/>
                    <a:pt x="2804782" y="2375617"/>
                    <a:pt x="2980884" y="2289809"/>
                  </a:cubicBezTo>
                  <a:cubicBezTo>
                    <a:pt x="3161695" y="2201695"/>
                    <a:pt x="3340676" y="2073230"/>
                    <a:pt x="3539184" y="1926730"/>
                  </a:cubicBezTo>
                  <a:cubicBezTo>
                    <a:pt x="3585737" y="1892390"/>
                    <a:pt x="3632117" y="1858544"/>
                    <a:pt x="3677015" y="1825852"/>
                  </a:cubicBezTo>
                  <a:cubicBezTo>
                    <a:pt x="3915538" y="1652012"/>
                    <a:pt x="4140811" y="1487806"/>
                    <a:pt x="4286924" y="1314131"/>
                  </a:cubicBezTo>
                  <a:cubicBezTo>
                    <a:pt x="4421616" y="1154044"/>
                    <a:pt x="4479068" y="1000544"/>
                    <a:pt x="4479068" y="800847"/>
                  </a:cubicBezTo>
                  <a:cubicBezTo>
                    <a:pt x="4479068" y="538687"/>
                    <a:pt x="4438813" y="290094"/>
                    <a:pt x="4362007" y="65898"/>
                  </a:cubicBezTo>
                  <a:lnTo>
                    <a:pt x="4336037" y="0"/>
                  </a:lnTo>
                  <a:lnTo>
                    <a:pt x="4913604" y="0"/>
                  </a:lnTo>
                  <a:lnTo>
                    <a:pt x="4930823" y="66892"/>
                  </a:lnTo>
                  <a:lnTo>
                    <a:pt x="4940407" y="125535"/>
                  </a:lnTo>
                  <a:lnTo>
                    <a:pt x="4982006" y="278378"/>
                  </a:lnTo>
                  <a:cubicBezTo>
                    <a:pt x="4999758" y="353368"/>
                    <a:pt x="5014971" y="428944"/>
                    <a:pt x="5027482" y="504952"/>
                  </a:cubicBezTo>
                  <a:cubicBezTo>
                    <a:pt x="5040123" y="580961"/>
                    <a:pt x="5050323" y="657382"/>
                    <a:pt x="5058082" y="734049"/>
                  </a:cubicBezTo>
                  <a:cubicBezTo>
                    <a:pt x="5060261" y="753237"/>
                    <a:pt x="5061743" y="772425"/>
                    <a:pt x="5063486" y="791612"/>
                  </a:cubicBezTo>
                  <a:cubicBezTo>
                    <a:pt x="5065318" y="810552"/>
                    <a:pt x="5066625" y="830398"/>
                    <a:pt x="5067846" y="850245"/>
                  </a:cubicBezTo>
                  <a:cubicBezTo>
                    <a:pt x="5069851" y="889855"/>
                    <a:pt x="5070461" y="929712"/>
                    <a:pt x="5069414" y="969733"/>
                  </a:cubicBezTo>
                  <a:cubicBezTo>
                    <a:pt x="5067060" y="1049695"/>
                    <a:pt x="5057820" y="1130233"/>
                    <a:pt x="5040732" y="1209783"/>
                  </a:cubicBezTo>
                  <a:cubicBezTo>
                    <a:pt x="5023123" y="1289250"/>
                    <a:pt x="4997578" y="1367647"/>
                    <a:pt x="4964102" y="1442832"/>
                  </a:cubicBezTo>
                  <a:cubicBezTo>
                    <a:pt x="4897409" y="1593697"/>
                    <a:pt x="4799942" y="1730232"/>
                    <a:pt x="4689486" y="1849969"/>
                  </a:cubicBezTo>
                  <a:cubicBezTo>
                    <a:pt x="4579116" y="1970446"/>
                    <a:pt x="4456716" y="2076100"/>
                    <a:pt x="4333792" y="2176567"/>
                  </a:cubicBezTo>
                  <a:cubicBezTo>
                    <a:pt x="4210520" y="2276869"/>
                    <a:pt x="4085853" y="2371736"/>
                    <a:pt x="3965196" y="2468002"/>
                  </a:cubicBezTo>
                  <a:lnTo>
                    <a:pt x="3873745" y="2541128"/>
                  </a:lnTo>
                  <a:cubicBezTo>
                    <a:pt x="3842621" y="2565751"/>
                    <a:pt x="3811324" y="2590374"/>
                    <a:pt x="3779416" y="2614666"/>
                  </a:cubicBezTo>
                  <a:cubicBezTo>
                    <a:pt x="3715862" y="2663335"/>
                    <a:pt x="3650652" y="2711016"/>
                    <a:pt x="3582739" y="2756555"/>
                  </a:cubicBezTo>
                  <a:cubicBezTo>
                    <a:pt x="3514913" y="2802012"/>
                    <a:pt x="3445170" y="2846151"/>
                    <a:pt x="3371851" y="2886338"/>
                  </a:cubicBezTo>
                  <a:cubicBezTo>
                    <a:pt x="3298533" y="2926442"/>
                    <a:pt x="3222687" y="2963664"/>
                    <a:pt x="3143614" y="2995780"/>
                  </a:cubicBezTo>
                  <a:cubicBezTo>
                    <a:pt x="2985994" y="3060837"/>
                    <a:pt x="2815732" y="3104317"/>
                    <a:pt x="2643552" y="3122516"/>
                  </a:cubicBezTo>
                  <a:cubicBezTo>
                    <a:pt x="2600484" y="3126799"/>
                    <a:pt x="2557331" y="3130258"/>
                    <a:pt x="2514264" y="3131657"/>
                  </a:cubicBezTo>
                  <a:lnTo>
                    <a:pt x="2481920" y="3132810"/>
                  </a:lnTo>
                  <a:lnTo>
                    <a:pt x="2449664" y="3132975"/>
                  </a:lnTo>
                  <a:cubicBezTo>
                    <a:pt x="2427868" y="3133304"/>
                    <a:pt x="2407207" y="3132646"/>
                    <a:pt x="2386284" y="3132234"/>
                  </a:cubicBezTo>
                  <a:cubicBezTo>
                    <a:pt x="2344524" y="3131740"/>
                    <a:pt x="2302505" y="3129352"/>
                    <a:pt x="2260658" y="3127292"/>
                  </a:cubicBezTo>
                  <a:cubicBezTo>
                    <a:pt x="2218725" y="3123999"/>
                    <a:pt x="2176791" y="3120952"/>
                    <a:pt x="2134945" y="3115928"/>
                  </a:cubicBezTo>
                  <a:cubicBezTo>
                    <a:pt x="2051165" y="3106458"/>
                    <a:pt x="1967473" y="3093529"/>
                    <a:pt x="1884564" y="3075412"/>
                  </a:cubicBezTo>
                  <a:cubicBezTo>
                    <a:pt x="1801657" y="3057296"/>
                    <a:pt x="1719708" y="3033990"/>
                    <a:pt x="1639764" y="3005498"/>
                  </a:cubicBezTo>
                  <a:cubicBezTo>
                    <a:pt x="1559820" y="2976922"/>
                    <a:pt x="1481969" y="2942830"/>
                    <a:pt x="1407081" y="2904125"/>
                  </a:cubicBezTo>
                  <a:cubicBezTo>
                    <a:pt x="1332455" y="2864845"/>
                    <a:pt x="1260794" y="2820953"/>
                    <a:pt x="1193491" y="2772201"/>
                  </a:cubicBezTo>
                  <a:cubicBezTo>
                    <a:pt x="1058362" y="2675194"/>
                    <a:pt x="939973" y="2561469"/>
                    <a:pt x="836141" y="2439839"/>
                  </a:cubicBezTo>
                  <a:cubicBezTo>
                    <a:pt x="784444" y="2378735"/>
                    <a:pt x="736321" y="2315656"/>
                    <a:pt x="690812" y="2251422"/>
                  </a:cubicBezTo>
                  <a:cubicBezTo>
                    <a:pt x="645217" y="2187190"/>
                    <a:pt x="602674" y="2121557"/>
                    <a:pt x="562397" y="2054937"/>
                  </a:cubicBezTo>
                  <a:cubicBezTo>
                    <a:pt x="541823" y="2021256"/>
                    <a:pt x="522992" y="1989716"/>
                    <a:pt x="502504" y="1957435"/>
                  </a:cubicBezTo>
                  <a:cubicBezTo>
                    <a:pt x="482192" y="1925401"/>
                    <a:pt x="461530" y="1893367"/>
                    <a:pt x="440258" y="1861580"/>
                  </a:cubicBezTo>
                  <a:lnTo>
                    <a:pt x="310360" y="1670693"/>
                  </a:lnTo>
                  <a:cubicBezTo>
                    <a:pt x="288826" y="1638577"/>
                    <a:pt x="267555" y="1606296"/>
                    <a:pt x="246806" y="1573603"/>
                  </a:cubicBezTo>
                  <a:cubicBezTo>
                    <a:pt x="226057" y="1540910"/>
                    <a:pt x="205483" y="1508135"/>
                    <a:pt x="186303" y="1474372"/>
                  </a:cubicBezTo>
                  <a:cubicBezTo>
                    <a:pt x="147857" y="1407174"/>
                    <a:pt x="112550" y="1338002"/>
                    <a:pt x="84390" y="1266192"/>
                  </a:cubicBezTo>
                  <a:cubicBezTo>
                    <a:pt x="55708" y="1194630"/>
                    <a:pt x="34436" y="1120434"/>
                    <a:pt x="20139" y="1045249"/>
                  </a:cubicBezTo>
                  <a:cubicBezTo>
                    <a:pt x="6452" y="970064"/>
                    <a:pt x="0" y="893725"/>
                    <a:pt x="0" y="817551"/>
                  </a:cubicBezTo>
                  <a:cubicBezTo>
                    <a:pt x="850" y="589772"/>
                    <a:pt x="36028" y="362457"/>
                    <a:pt x="102773" y="14258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0" name="Picture 29">
            <a:extLst>
              <a:ext uri="{FF2B5EF4-FFF2-40B4-BE49-F238E27FC236}">
                <a16:creationId xmlns:a16="http://schemas.microsoft.com/office/drawing/2014/main" id="{0A6A01CA-3808-4FAB-8B23-8822B5D0F078}"/>
              </a:ext>
            </a:extLst>
          </p:cNvPr>
          <p:cNvPicPr>
            <a:picLocks noChangeAspect="1"/>
          </p:cNvPicPr>
          <p:nvPr/>
        </p:nvPicPr>
        <p:blipFill>
          <a:blip r:embed="rId2"/>
          <a:stretch>
            <a:fillRect/>
          </a:stretch>
        </p:blipFill>
        <p:spPr>
          <a:xfrm>
            <a:off x="0" y="6584495"/>
            <a:ext cx="2378315" cy="273505"/>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42670" y="4718284"/>
            <a:ext cx="3421939" cy="1026582"/>
          </a:xfrm>
          <a:prstGeom prst="rect">
            <a:avLst/>
          </a:prstGeom>
        </p:spPr>
      </p:pic>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2982" y="0"/>
            <a:ext cx="1784720" cy="533953"/>
          </a:xfrm>
          <a:prstGeom prst="rect">
            <a:avLst/>
          </a:prstGeom>
        </p:spPr>
      </p:pic>
      <p:sp>
        <p:nvSpPr>
          <p:cNvPr id="49" name="TextBox 48">
            <a:extLst>
              <a:ext uri="{FF2B5EF4-FFF2-40B4-BE49-F238E27FC236}">
                <a16:creationId xmlns:a16="http://schemas.microsoft.com/office/drawing/2014/main" id="{AD4AE30F-0B2F-4D90-B802-310BA65B0766}"/>
              </a:ext>
            </a:extLst>
          </p:cNvPr>
          <p:cNvSpPr txBox="1"/>
          <p:nvPr/>
        </p:nvSpPr>
        <p:spPr>
          <a:xfrm>
            <a:off x="126957" y="120142"/>
            <a:ext cx="7499327" cy="1015663"/>
          </a:xfrm>
          <a:prstGeom prst="rect">
            <a:avLst/>
          </a:prstGeom>
          <a:noFill/>
        </p:spPr>
        <p:txBody>
          <a:bodyPr wrap="square">
            <a:spAutoFit/>
          </a:bodyPr>
          <a:lstStyle/>
          <a:p>
            <a:r>
              <a:rPr kumimoji="0" lang="el-GR" sz="3000" b="0" i="0" u="none" strike="noStrike" kern="1200" cap="none" spc="0" normalizeH="0" baseline="0" noProof="0" dirty="0">
                <a:ln>
                  <a:noFill/>
                </a:ln>
                <a:solidFill>
                  <a:schemeClr val="accent2">
                    <a:lumMod val="50000"/>
                  </a:schemeClr>
                </a:solidFill>
                <a:effectLst/>
                <a:uLnTx/>
                <a:uFillTx/>
                <a:latin typeface="Arial"/>
                <a:ea typeface="+mj-ea"/>
                <a:cs typeface="Arial"/>
              </a:rPr>
              <a:t>Εκπαίδευση εκπαιδευτών πάνω σε νέες τεχνολογίες στην εκπαίδευση</a:t>
            </a:r>
            <a:endParaRPr lang="el-GR" sz="3000" dirty="0">
              <a:solidFill>
                <a:schemeClr val="accent2">
                  <a:lumMod val="50000"/>
                </a:schemeClr>
              </a:solidFill>
            </a:endParaRPr>
          </a:p>
        </p:txBody>
      </p:sp>
      <p:sp>
        <p:nvSpPr>
          <p:cNvPr id="50" name="TextBox 49">
            <a:extLst>
              <a:ext uri="{FF2B5EF4-FFF2-40B4-BE49-F238E27FC236}">
                <a16:creationId xmlns:a16="http://schemas.microsoft.com/office/drawing/2014/main" id="{61998DFA-316B-4999-812A-399C88518133}"/>
              </a:ext>
            </a:extLst>
          </p:cNvPr>
          <p:cNvSpPr txBox="1"/>
          <p:nvPr/>
        </p:nvSpPr>
        <p:spPr>
          <a:xfrm>
            <a:off x="682685" y="2139716"/>
            <a:ext cx="10582657" cy="4022640"/>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400" b="1"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Νέες Τεχνολογίες </a:t>
            </a:r>
            <a:r>
              <a:rPr kumimoji="0" lang="el-GR" sz="24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ή αλλιώς </a:t>
            </a:r>
            <a:r>
              <a:rPr kumimoji="0" lang="el-GR" sz="2400" b="1"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Τ.Π.Ε</a:t>
            </a:r>
            <a:r>
              <a:rPr kumimoji="0" lang="el-GR" sz="24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 (</a:t>
            </a:r>
            <a:r>
              <a:rPr kumimoji="0" lang="el-GR" sz="2200" b="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Τεχνολογίες της Πληροφορίας και της Επικοινωνίας)</a:t>
            </a:r>
            <a:r>
              <a:rPr kumimoji="0" lang="el-GR" sz="24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  ορίζονται όλες οι τεχνολογίες που επιτρέπουν την μετάδοση &amp; επεξεργασία πολλών και διαφορετικών μορφών αναπαράστασης της πληροφορίας (ήχου, εικόνας, βίντεο, συμβόλων) αλλά και συνάμα όλες οι συσκευές &amp; εφαρμογές που μεταφέρουν τα παραπάνω.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a:t>
            </a:r>
            <a:r>
              <a:rPr kumimoji="0" lang="el-GR" sz="2000" b="0" i="1" u="none" strike="noStrike" kern="1200" cap="none" spc="0" normalizeH="0" baseline="0" noProof="0" dirty="0" err="1">
                <a:ln>
                  <a:noFill/>
                </a:ln>
                <a:solidFill>
                  <a:schemeClr val="accent5">
                    <a:lumMod val="50000"/>
                  </a:schemeClr>
                </a:solidFill>
                <a:effectLst/>
                <a:uLnTx/>
                <a:uFillTx/>
                <a:latin typeface="Calibri" panose="020F0502020204030204"/>
                <a:ea typeface="+mn-ea"/>
                <a:cs typeface="+mn-cs"/>
              </a:rPr>
              <a:t>Βλαχάβας</a:t>
            </a:r>
            <a:r>
              <a:rPr kumimoji="0" lang="el-GR" sz="2000" b="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 </a:t>
            </a:r>
            <a:r>
              <a:rPr kumimoji="0" lang="el-GR" sz="2000" b="0" i="1" u="none" strike="noStrike" kern="1200" cap="none" spc="0" normalizeH="0" baseline="0" noProof="0" dirty="0" err="1">
                <a:ln>
                  <a:noFill/>
                </a:ln>
                <a:solidFill>
                  <a:schemeClr val="accent5">
                    <a:lumMod val="50000"/>
                  </a:schemeClr>
                </a:solidFill>
                <a:effectLst/>
                <a:uLnTx/>
                <a:uFillTx/>
                <a:latin typeface="Calibri" panose="020F0502020204030204"/>
                <a:ea typeface="+mn-ea"/>
                <a:cs typeface="+mn-cs"/>
              </a:rPr>
              <a:t>Δαγδιλέλης</a:t>
            </a:r>
            <a:r>
              <a:rPr kumimoji="0" lang="el-GR" sz="2000" b="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 Ευαγγελίδης, Παπαδόπουλος, </a:t>
            </a:r>
            <a:r>
              <a:rPr kumimoji="0" lang="el-GR" sz="2000" b="0" i="1" u="none" strike="noStrike" kern="1200" cap="none" spc="0" normalizeH="0" baseline="0" noProof="0" dirty="0" err="1">
                <a:ln>
                  <a:noFill/>
                </a:ln>
                <a:solidFill>
                  <a:schemeClr val="accent5">
                    <a:lumMod val="50000"/>
                  </a:schemeClr>
                </a:solidFill>
                <a:effectLst/>
                <a:uLnTx/>
                <a:uFillTx/>
                <a:latin typeface="Calibri" panose="020F0502020204030204"/>
                <a:ea typeface="+mn-ea"/>
                <a:cs typeface="+mn-cs"/>
              </a:rPr>
              <a:t>Σατρατζέμη</a:t>
            </a:r>
            <a:r>
              <a:rPr kumimoji="0" lang="el-GR" sz="2000" b="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 &amp; Ψύλλος 2004, Κόμης 2004</a:t>
            </a: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a:t>
            </a:r>
            <a:br>
              <a:rPr kumimoji="0" lang="el-GR" sz="24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br>
            <a:endParaRPr kumimoji="0" lang="el-GR" sz="24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4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Δε θα πρέπει να παραλείψουμε και όλους εκείνους τους ανθρώπους που εργάζονται στις Νέες Τεχνολογίες , προκειμένου αυτές να μας διευκολύνουν και να βελτιώσουν την ποιότητα ζωής.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(Παπαγεωργίου 2016)</a:t>
            </a:r>
            <a:endParaRPr kumimoji="0" lang="en-GB" sz="2000" b="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63562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7D8E67F2-F753-4E06-8229-4970A67258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483095" cy="6854272"/>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47">
            <a:extLst>
              <a:ext uri="{FF2B5EF4-FFF2-40B4-BE49-F238E27FC236}">
                <a16:creationId xmlns:a16="http://schemas.microsoft.com/office/drawing/2014/main" id="{2EE1BDFD-564B-44A4-841A-50D6A8E75CB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0" name="Freeform 60">
            <a:extLst>
              <a:ext uri="{FF2B5EF4-FFF2-40B4-BE49-F238E27FC236}">
                <a16:creationId xmlns:a16="http://schemas.microsoft.com/office/drawing/2014/main" id="{007B8288-68CC-4847-8419-CF535B6B7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3882" y="0"/>
            <a:ext cx="3880988" cy="2206512"/>
          </a:xfrm>
          <a:custGeom>
            <a:avLst/>
            <a:gdLst>
              <a:gd name="connsiteX0" fmla="*/ 20753 w 3960193"/>
              <a:gd name="connsiteY0" fmla="*/ 0 h 2251543"/>
              <a:gd name="connsiteX1" fmla="*/ 3939440 w 3960193"/>
              <a:gd name="connsiteY1" fmla="*/ 0 h 2251543"/>
              <a:gd name="connsiteX2" fmla="*/ 3949969 w 3960193"/>
              <a:gd name="connsiteY2" fmla="*/ 68994 h 2251543"/>
              <a:gd name="connsiteX3" fmla="*/ 3960193 w 3960193"/>
              <a:gd name="connsiteY3" fmla="*/ 271447 h 2251543"/>
              <a:gd name="connsiteX4" fmla="*/ 1980096 w 3960193"/>
              <a:gd name="connsiteY4" fmla="*/ 2251543 h 2251543"/>
              <a:gd name="connsiteX5" fmla="*/ 0 w 3960193"/>
              <a:gd name="connsiteY5" fmla="*/ 271447 h 2251543"/>
              <a:gd name="connsiteX6" fmla="*/ 10224 w 3960193"/>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3" h="2251543">
                <a:moveTo>
                  <a:pt x="20753" y="0"/>
                </a:moveTo>
                <a:lnTo>
                  <a:pt x="3939440" y="0"/>
                </a:lnTo>
                <a:lnTo>
                  <a:pt x="3949969" y="68994"/>
                </a:lnTo>
                <a:cubicBezTo>
                  <a:pt x="3956730" y="135559"/>
                  <a:pt x="3960193" y="203099"/>
                  <a:pt x="3960193" y="271447"/>
                </a:cubicBezTo>
                <a:cubicBezTo>
                  <a:pt x="3960193" y="1365024"/>
                  <a:pt x="3073674" y="2251543"/>
                  <a:pt x="1980096" y="2251543"/>
                </a:cubicBezTo>
                <a:cubicBezTo>
                  <a:pt x="886519" y="2251543"/>
                  <a:pt x="0" y="1365024"/>
                  <a:pt x="0" y="271447"/>
                </a:cubicBezTo>
                <a:cubicBezTo>
                  <a:pt x="0" y="203099"/>
                  <a:pt x="3463" y="135559"/>
                  <a:pt x="10224"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0" name="Picture 29">
            <a:extLst>
              <a:ext uri="{FF2B5EF4-FFF2-40B4-BE49-F238E27FC236}">
                <a16:creationId xmlns:a16="http://schemas.microsoft.com/office/drawing/2014/main" id="{0A6A01CA-3808-4FAB-8B23-8822B5D0F078}"/>
              </a:ext>
            </a:extLst>
          </p:cNvPr>
          <p:cNvPicPr>
            <a:picLocks noChangeAspect="1"/>
          </p:cNvPicPr>
          <p:nvPr/>
        </p:nvPicPr>
        <p:blipFill>
          <a:blip r:embed="rId3"/>
          <a:stretch>
            <a:fillRect/>
          </a:stretch>
        </p:blipFill>
        <p:spPr>
          <a:xfrm>
            <a:off x="8290555" y="6582514"/>
            <a:ext cx="2532690" cy="291259"/>
          </a:xfrm>
          <a:prstGeom prst="rect">
            <a:avLst/>
          </a:prstGeom>
        </p:spPr>
      </p:pic>
      <p:sp>
        <p:nvSpPr>
          <p:cNvPr id="52" name="Freeform 68">
            <a:extLst>
              <a:ext uri="{FF2B5EF4-FFF2-40B4-BE49-F238E27FC236}">
                <a16:creationId xmlns:a16="http://schemas.microsoft.com/office/drawing/2014/main" id="{32BA8EA8-C1B6-4309-B674-F9F399B962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912701"/>
            <a:ext cx="4942589" cy="3945299"/>
          </a:xfrm>
          <a:custGeom>
            <a:avLst/>
            <a:gdLst>
              <a:gd name="connsiteX0" fmla="*/ 2223943 w 4942589"/>
              <a:gd name="connsiteY0" fmla="*/ 0 h 3945299"/>
              <a:gd name="connsiteX1" fmla="*/ 4942589 w 4942589"/>
              <a:gd name="connsiteY1" fmla="*/ 2718646 h 3945299"/>
              <a:gd name="connsiteX2" fmla="*/ 4728945 w 4942589"/>
              <a:gd name="connsiteY2" fmla="*/ 3776866 h 3945299"/>
              <a:gd name="connsiteX3" fmla="*/ 4647806 w 4942589"/>
              <a:gd name="connsiteY3" fmla="*/ 3945299 h 3945299"/>
              <a:gd name="connsiteX4" fmla="*/ 0 w 4942589"/>
              <a:gd name="connsiteY4" fmla="*/ 3945299 h 3945299"/>
              <a:gd name="connsiteX5" fmla="*/ 0 w 4942589"/>
              <a:gd name="connsiteY5" fmla="*/ 1157971 h 3945299"/>
              <a:gd name="connsiteX6" fmla="*/ 126104 w 4942589"/>
              <a:gd name="connsiteY6" fmla="*/ 989335 h 3945299"/>
              <a:gd name="connsiteX7" fmla="*/ 2223943 w 4942589"/>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42589" h="3945299">
                <a:moveTo>
                  <a:pt x="2223943" y="0"/>
                </a:moveTo>
                <a:cubicBezTo>
                  <a:pt x="3725410" y="0"/>
                  <a:pt x="4942589" y="1217179"/>
                  <a:pt x="4942589" y="2718646"/>
                </a:cubicBezTo>
                <a:cubicBezTo>
                  <a:pt x="4942589" y="3094013"/>
                  <a:pt x="4866516" y="3451612"/>
                  <a:pt x="4728945" y="3776866"/>
                </a:cubicBezTo>
                <a:lnTo>
                  <a:pt x="4647806" y="3945299"/>
                </a:lnTo>
                <a:lnTo>
                  <a:pt x="0" y="3945299"/>
                </a:lnTo>
                <a:lnTo>
                  <a:pt x="0" y="1157971"/>
                </a:lnTo>
                <a:lnTo>
                  <a:pt x="126104" y="989335"/>
                </a:lnTo>
                <a:cubicBezTo>
                  <a:pt x="624744" y="385123"/>
                  <a:pt x="1379368" y="0"/>
                  <a:pt x="2223943"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732" y="4646662"/>
            <a:ext cx="3759105" cy="1127732"/>
          </a:xfrm>
          <a:prstGeom prst="rect">
            <a:avLst/>
          </a:prstGeom>
        </p:spPr>
      </p:pic>
      <p:sp>
        <p:nvSpPr>
          <p:cNvPr id="14" name="TextBox 13">
            <a:extLst>
              <a:ext uri="{FF2B5EF4-FFF2-40B4-BE49-F238E27FC236}">
                <a16:creationId xmlns:a16="http://schemas.microsoft.com/office/drawing/2014/main" id="{75F05CD5-4C76-43A4-91BC-8763EE046A71}"/>
              </a:ext>
            </a:extLst>
          </p:cNvPr>
          <p:cNvSpPr txBox="1"/>
          <p:nvPr/>
        </p:nvSpPr>
        <p:spPr>
          <a:xfrm>
            <a:off x="5282353" y="1303712"/>
            <a:ext cx="6843860" cy="4076395"/>
          </a:xfrm>
          <a:prstGeom prst="rect">
            <a:avLst/>
          </a:prstGeom>
        </p:spPr>
        <p:txBody>
          <a:bodyPr vert="horz" lIns="91440" tIns="45720" rIns="91440" bIns="45720" rtlCol="0" anchor="ctr">
            <a:noAutofit/>
          </a:bodyPr>
          <a:lstStyle/>
          <a:p>
            <a:pPr marR="0" lvl="0" defTabSz="914400" fontAlgn="auto">
              <a:lnSpc>
                <a:spcPct val="90000"/>
              </a:lnSpc>
              <a:spcBef>
                <a:spcPts val="1000"/>
              </a:spcBef>
              <a:spcAft>
                <a:spcPts val="0"/>
              </a:spcAft>
              <a:buClrTx/>
              <a:buSzTx/>
              <a:tabLst/>
              <a:defRPr/>
            </a:pPr>
            <a:r>
              <a:rPr kumimoji="0" lang="en-US" sz="2000" b="0" i="0" u="none" strike="noStrike" cap="none" spc="0" normalizeH="0" baseline="0" noProof="0" dirty="0" err="1">
                <a:ln>
                  <a:noFill/>
                </a:ln>
                <a:solidFill>
                  <a:schemeClr val="accent5">
                    <a:lumMod val="50000"/>
                  </a:schemeClr>
                </a:solidFill>
                <a:effectLst/>
                <a:uLnTx/>
                <a:uFillTx/>
              </a:rPr>
              <a:t>Σύμφων</a:t>
            </a:r>
            <a:r>
              <a:rPr kumimoji="0" lang="en-US" sz="2000" b="0" i="0" u="none" strike="noStrike" cap="none" spc="0" normalizeH="0" baseline="0" noProof="0" dirty="0">
                <a:ln>
                  <a:noFill/>
                </a:ln>
                <a:solidFill>
                  <a:schemeClr val="accent5">
                    <a:lumMod val="50000"/>
                  </a:schemeClr>
                </a:solidFill>
                <a:effectLst/>
                <a:uLnTx/>
                <a:uFillTx/>
              </a:rPr>
              <a:t>α με την επιστημονική έρευνα του Tinio (2002), </a:t>
            </a:r>
          </a:p>
          <a:p>
            <a:pPr marR="0" lvl="0" defTabSz="914400" fontAlgn="auto">
              <a:lnSpc>
                <a:spcPct val="90000"/>
              </a:lnSpc>
              <a:spcBef>
                <a:spcPts val="1000"/>
              </a:spcBef>
              <a:spcAft>
                <a:spcPts val="0"/>
              </a:spcAft>
              <a:buClrTx/>
              <a:buSzTx/>
              <a:tabLst/>
              <a:defRPr/>
            </a:pPr>
            <a:r>
              <a:rPr kumimoji="0" lang="en-US" sz="2000" b="0" i="0" u="none" strike="noStrike" cap="none" spc="0" normalizeH="0" baseline="0" noProof="0" dirty="0">
                <a:ln>
                  <a:noFill/>
                </a:ln>
                <a:solidFill>
                  <a:schemeClr val="accent5">
                    <a:lumMod val="50000"/>
                  </a:schemeClr>
                </a:solidFill>
                <a:effectLst/>
                <a:uLnTx/>
                <a:uFillTx/>
              </a:rPr>
              <a:t>«</a:t>
            </a:r>
            <a:r>
              <a:rPr kumimoji="0" lang="en-US" sz="2000" b="0" i="1" u="none" strike="noStrike" cap="none" spc="0" normalizeH="0" baseline="0" noProof="0" dirty="0" err="1">
                <a:ln>
                  <a:noFill/>
                </a:ln>
                <a:solidFill>
                  <a:schemeClr val="accent5">
                    <a:lumMod val="50000"/>
                  </a:schemeClr>
                </a:solidFill>
                <a:effectLst/>
                <a:uLnTx/>
                <a:uFillTx/>
              </a:rPr>
              <a:t>οι</a:t>
            </a:r>
            <a:r>
              <a:rPr kumimoji="0" lang="en-US" sz="2000" b="0" i="1" u="none" strike="noStrike" cap="none" spc="0" normalizeH="0" baseline="0" noProof="0" dirty="0">
                <a:ln>
                  <a:noFill/>
                </a:ln>
                <a:solidFill>
                  <a:schemeClr val="accent5">
                    <a:lumMod val="50000"/>
                  </a:schemeClr>
                </a:solidFill>
                <a:effectLst/>
                <a:uLnTx/>
                <a:uFillTx/>
              </a:rPr>
              <a:t> ΤΠΕ </a:t>
            </a:r>
            <a:r>
              <a:rPr kumimoji="0" lang="en-US" sz="2000" b="0" i="1" u="none" strike="noStrike" cap="none" spc="0" normalizeH="0" baseline="0" noProof="0" dirty="0" err="1">
                <a:ln>
                  <a:noFill/>
                </a:ln>
                <a:solidFill>
                  <a:schemeClr val="accent5">
                    <a:lumMod val="50000"/>
                  </a:schemeClr>
                </a:solidFill>
                <a:effectLst/>
                <a:uLnTx/>
                <a:uFillTx/>
              </a:rPr>
              <a:t>διευκολύνουν</a:t>
            </a:r>
            <a:r>
              <a:rPr kumimoji="0" lang="en-US" sz="2000" b="0" i="1" u="none" strike="noStrike" cap="none" spc="0" normalizeH="0" baseline="0" noProof="0" dirty="0">
                <a:ln>
                  <a:noFill/>
                </a:ln>
                <a:solidFill>
                  <a:schemeClr val="accent5">
                    <a:lumMod val="50000"/>
                  </a:schemeClr>
                </a:solidFill>
                <a:effectLst/>
                <a:uLnTx/>
                <a:uFillTx/>
              </a:rPr>
              <a:t> </a:t>
            </a:r>
            <a:r>
              <a:rPr kumimoji="0" lang="en-US" sz="2000" b="0" i="1" u="none" strike="noStrike" cap="none" spc="0" normalizeH="0" baseline="0" noProof="0" dirty="0" err="1">
                <a:ln>
                  <a:noFill/>
                </a:ln>
                <a:solidFill>
                  <a:schemeClr val="accent5">
                    <a:lumMod val="50000"/>
                  </a:schemeClr>
                </a:solidFill>
                <a:effectLst/>
                <a:uLnTx/>
                <a:uFillTx/>
              </a:rPr>
              <a:t>σε</a:t>
            </a:r>
            <a:r>
              <a:rPr kumimoji="0" lang="en-US" sz="2000" b="0" i="1" u="none" strike="noStrike" cap="none" spc="0" normalizeH="0" baseline="0" noProof="0" dirty="0">
                <a:ln>
                  <a:noFill/>
                </a:ln>
                <a:solidFill>
                  <a:schemeClr val="accent5">
                    <a:lumMod val="50000"/>
                  </a:schemeClr>
                </a:solidFill>
                <a:effectLst/>
                <a:uLnTx/>
                <a:uFillTx/>
              </a:rPr>
              <a:t> </a:t>
            </a:r>
            <a:r>
              <a:rPr kumimoji="0" lang="en-US" sz="2000" b="0" i="1" u="none" strike="noStrike" cap="none" spc="0" normalizeH="0" baseline="0" noProof="0" dirty="0" err="1">
                <a:ln>
                  <a:noFill/>
                </a:ln>
                <a:solidFill>
                  <a:schemeClr val="accent5">
                    <a:lumMod val="50000"/>
                  </a:schemeClr>
                </a:solidFill>
                <a:effectLst/>
                <a:uLnTx/>
                <a:uFillTx/>
              </a:rPr>
              <a:t>μεγάλο</a:t>
            </a:r>
            <a:r>
              <a:rPr kumimoji="0" lang="en-US" sz="2000" b="0" i="1" u="none" strike="noStrike" cap="none" spc="0" normalizeH="0" baseline="0" noProof="0" dirty="0">
                <a:ln>
                  <a:noFill/>
                </a:ln>
                <a:solidFill>
                  <a:schemeClr val="accent5">
                    <a:lumMod val="50000"/>
                  </a:schemeClr>
                </a:solidFill>
                <a:effectLst/>
                <a:uLnTx/>
                <a:uFillTx/>
              </a:rPr>
              <a:t> βα</a:t>
            </a:r>
            <a:r>
              <a:rPr kumimoji="0" lang="en-US" sz="2000" b="0" i="1" u="none" strike="noStrike" cap="none" spc="0" normalizeH="0" baseline="0" noProof="0" dirty="0" err="1">
                <a:ln>
                  <a:noFill/>
                </a:ln>
                <a:solidFill>
                  <a:schemeClr val="accent5">
                    <a:lumMod val="50000"/>
                  </a:schemeClr>
                </a:solidFill>
                <a:effectLst/>
                <a:uLnTx/>
                <a:uFillTx/>
              </a:rPr>
              <a:t>θμό</a:t>
            </a:r>
            <a:r>
              <a:rPr kumimoji="0" lang="en-US" sz="2000" b="0" i="1" u="none" strike="noStrike" cap="none" spc="0" normalizeH="0" baseline="0" noProof="0" dirty="0">
                <a:ln>
                  <a:noFill/>
                </a:ln>
                <a:solidFill>
                  <a:schemeClr val="accent5">
                    <a:lumMod val="50000"/>
                  </a:schemeClr>
                </a:solidFill>
                <a:effectLst/>
                <a:uLnTx/>
                <a:uFillTx/>
              </a:rPr>
              <a:t> </a:t>
            </a:r>
            <a:r>
              <a:rPr kumimoji="0" lang="en-US" sz="2000" b="0" i="1" u="none" strike="noStrike" cap="none" spc="0" normalizeH="0" baseline="0" noProof="0" dirty="0" err="1">
                <a:ln>
                  <a:noFill/>
                </a:ln>
                <a:solidFill>
                  <a:schemeClr val="accent5">
                    <a:lumMod val="50000"/>
                  </a:schemeClr>
                </a:solidFill>
                <a:effectLst/>
                <a:uLnTx/>
                <a:uFillTx/>
              </a:rPr>
              <a:t>την</a:t>
            </a:r>
            <a:r>
              <a:rPr kumimoji="0" lang="en-US" sz="2000" b="0" i="1" u="none" strike="noStrike" cap="none" spc="0" normalizeH="0" baseline="0" noProof="0" dirty="0">
                <a:ln>
                  <a:noFill/>
                </a:ln>
                <a:solidFill>
                  <a:schemeClr val="accent5">
                    <a:lumMod val="50000"/>
                  </a:schemeClr>
                </a:solidFill>
                <a:effectLst/>
                <a:uLnTx/>
                <a:uFillTx/>
              </a:rPr>
              <a:t> απ</a:t>
            </a:r>
            <a:r>
              <a:rPr kumimoji="0" lang="en-US" sz="2000" b="0" i="1" u="none" strike="noStrike" cap="none" spc="0" normalizeH="0" baseline="0" noProof="0" dirty="0" err="1">
                <a:ln>
                  <a:noFill/>
                </a:ln>
                <a:solidFill>
                  <a:schemeClr val="accent5">
                    <a:lumMod val="50000"/>
                  </a:schemeClr>
                </a:solidFill>
                <a:effectLst/>
                <a:uLnTx/>
                <a:uFillTx/>
              </a:rPr>
              <a:t>όκτηση</a:t>
            </a:r>
            <a:r>
              <a:rPr kumimoji="0" lang="en-US" sz="2000" b="0" i="1" u="none" strike="noStrike" cap="none" spc="0" normalizeH="0" baseline="0" noProof="0" dirty="0">
                <a:ln>
                  <a:noFill/>
                </a:ln>
                <a:solidFill>
                  <a:schemeClr val="accent5">
                    <a:lumMod val="50000"/>
                  </a:schemeClr>
                </a:solidFill>
                <a:effectLst/>
                <a:uLnTx/>
                <a:uFillTx/>
              </a:rPr>
              <a:t> και απ</a:t>
            </a:r>
            <a:r>
              <a:rPr kumimoji="0" lang="en-US" sz="2000" b="0" i="1" u="none" strike="noStrike" cap="none" spc="0" normalizeH="0" baseline="0" noProof="0" dirty="0" err="1">
                <a:ln>
                  <a:noFill/>
                </a:ln>
                <a:solidFill>
                  <a:schemeClr val="accent5">
                    <a:lumMod val="50000"/>
                  </a:schemeClr>
                </a:solidFill>
                <a:effectLst/>
                <a:uLnTx/>
                <a:uFillTx/>
              </a:rPr>
              <a:t>ορρόφηση</a:t>
            </a:r>
            <a:r>
              <a:rPr kumimoji="0" lang="en-US" sz="2000" b="0" i="1" u="none" strike="noStrike" cap="none" spc="0" normalizeH="0" baseline="0" noProof="0" dirty="0">
                <a:ln>
                  <a:noFill/>
                </a:ln>
                <a:solidFill>
                  <a:schemeClr val="accent5">
                    <a:lumMod val="50000"/>
                  </a:schemeClr>
                </a:solidFill>
                <a:effectLst/>
                <a:uLnTx/>
                <a:uFillTx/>
              </a:rPr>
              <a:t> </a:t>
            </a:r>
            <a:r>
              <a:rPr kumimoji="0" lang="en-US" sz="2000" b="0" i="1" u="none" strike="noStrike" cap="none" spc="0" normalizeH="0" baseline="0" noProof="0" dirty="0" err="1">
                <a:ln>
                  <a:noFill/>
                </a:ln>
                <a:solidFill>
                  <a:schemeClr val="accent5">
                    <a:lumMod val="50000"/>
                  </a:schemeClr>
                </a:solidFill>
                <a:effectLst/>
                <a:uLnTx/>
                <a:uFillTx/>
              </a:rPr>
              <a:t>της</a:t>
            </a:r>
            <a:r>
              <a:rPr kumimoji="0" lang="en-US" sz="2000" b="0" i="1" u="none" strike="noStrike" cap="none" spc="0" normalizeH="0" baseline="0" noProof="0" dirty="0">
                <a:ln>
                  <a:noFill/>
                </a:ln>
                <a:solidFill>
                  <a:schemeClr val="accent5">
                    <a:lumMod val="50000"/>
                  </a:schemeClr>
                </a:solidFill>
                <a:effectLst/>
                <a:uLnTx/>
                <a:uFillTx/>
              </a:rPr>
              <a:t> </a:t>
            </a:r>
            <a:r>
              <a:rPr kumimoji="0" lang="en-US" sz="2000" b="0" i="1" u="none" strike="noStrike" cap="none" spc="0" normalizeH="0" baseline="0" noProof="0" dirty="0" err="1">
                <a:ln>
                  <a:noFill/>
                </a:ln>
                <a:solidFill>
                  <a:schemeClr val="accent5">
                    <a:lumMod val="50000"/>
                  </a:schemeClr>
                </a:solidFill>
                <a:effectLst/>
                <a:uLnTx/>
                <a:uFillTx/>
              </a:rPr>
              <a:t>γνώσης</a:t>
            </a:r>
            <a:r>
              <a:rPr kumimoji="0" lang="en-US" sz="2000" b="0" i="1" u="none" strike="noStrike" cap="none" spc="0" normalizeH="0" baseline="0" noProof="0" dirty="0">
                <a:ln>
                  <a:noFill/>
                </a:ln>
                <a:solidFill>
                  <a:schemeClr val="accent5">
                    <a:lumMod val="50000"/>
                  </a:schemeClr>
                </a:solidFill>
                <a:effectLst/>
                <a:uLnTx/>
                <a:uFillTx/>
              </a:rPr>
              <a:t>, π</a:t>
            </a:r>
            <a:r>
              <a:rPr kumimoji="0" lang="en-US" sz="2000" b="0" i="1" u="none" strike="noStrike" cap="none" spc="0" normalizeH="0" baseline="0" noProof="0" dirty="0" err="1">
                <a:ln>
                  <a:noFill/>
                </a:ln>
                <a:solidFill>
                  <a:schemeClr val="accent5">
                    <a:lumMod val="50000"/>
                  </a:schemeClr>
                </a:solidFill>
                <a:effectLst/>
                <a:uLnTx/>
                <a:uFillTx/>
              </a:rPr>
              <a:t>ροσφέροντ</a:t>
            </a:r>
            <a:r>
              <a:rPr kumimoji="0" lang="en-US" sz="2000" b="0" i="1" u="none" strike="noStrike" cap="none" spc="0" normalizeH="0" baseline="0" noProof="0" dirty="0">
                <a:ln>
                  <a:noFill/>
                </a:ln>
                <a:solidFill>
                  <a:schemeClr val="accent5">
                    <a:lumMod val="50000"/>
                  </a:schemeClr>
                </a:solidFill>
                <a:effectLst/>
                <a:uLnTx/>
                <a:uFillTx/>
              </a:rPr>
              <a:t>ας πρωτοφανείς ευκαιρίες (…) για την ενίσχυση των εκπαιδευτικών συστημάτων, τη βελτίωση της χάραξης πολιτικής και τη διεύρυνση της εμβέλειας των προγραμμάτων για τις επιχειρήσεις</a:t>
            </a:r>
            <a:r>
              <a:rPr kumimoji="0" lang="en-US" sz="2000" b="0" i="0" u="none" strike="noStrike" cap="none" spc="0" normalizeH="0" baseline="0" noProof="0" dirty="0">
                <a:ln>
                  <a:noFill/>
                </a:ln>
                <a:solidFill>
                  <a:schemeClr val="accent5">
                    <a:lumMod val="50000"/>
                  </a:schemeClr>
                </a:solidFill>
                <a:effectLst/>
                <a:uLnTx/>
                <a:uFillTx/>
              </a:rPr>
              <a:t>».</a:t>
            </a:r>
          </a:p>
          <a:p>
            <a:pPr marL="0" marR="0" lvl="0" indent="-228600" defTabSz="914400" fontAlgn="auto">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cap="none" spc="0" normalizeH="0" baseline="0" noProof="0" dirty="0">
              <a:ln>
                <a:noFill/>
              </a:ln>
              <a:solidFill>
                <a:schemeClr val="accent5">
                  <a:lumMod val="50000"/>
                </a:schemeClr>
              </a:solidFill>
              <a:effectLst/>
              <a:uLnTx/>
              <a:uFillTx/>
            </a:endParaRPr>
          </a:p>
          <a:p>
            <a:pPr marR="0" lvl="0" defTabSz="914400" fontAlgn="auto">
              <a:lnSpc>
                <a:spcPct val="90000"/>
              </a:lnSpc>
              <a:spcBef>
                <a:spcPts val="1000"/>
              </a:spcBef>
              <a:spcAft>
                <a:spcPts val="0"/>
              </a:spcAft>
              <a:buClrTx/>
              <a:buSzTx/>
              <a:tabLst/>
              <a:defRPr/>
            </a:pPr>
            <a:r>
              <a:rPr kumimoji="0" lang="en-US" sz="2000" b="0" i="0" u="none" strike="noStrike" cap="none" spc="0" normalizeH="0" baseline="0" noProof="0" dirty="0" err="1">
                <a:ln>
                  <a:noFill/>
                </a:ln>
                <a:solidFill>
                  <a:schemeClr val="accent5">
                    <a:lumMod val="50000"/>
                  </a:schemeClr>
                </a:solidFill>
                <a:effectLst/>
                <a:uLnTx/>
                <a:uFillTx/>
              </a:rPr>
              <a:t>Αν</a:t>
            </a:r>
            <a:r>
              <a:rPr kumimoji="0" lang="en-US" sz="2000" b="0" i="0" u="none" strike="noStrike" cap="none" spc="0" normalizeH="0" baseline="0" noProof="0" dirty="0">
                <a:ln>
                  <a:noFill/>
                </a:ln>
                <a:solidFill>
                  <a:schemeClr val="accent5">
                    <a:lumMod val="50000"/>
                  </a:schemeClr>
                </a:solidFill>
                <a:effectLst/>
                <a:uLnTx/>
                <a:uFillTx/>
              </a:rPr>
              <a:t> </a:t>
            </a:r>
            <a:r>
              <a:rPr kumimoji="0" lang="en-US" sz="2000" b="0" i="0" u="none" strike="noStrike" cap="none" spc="0" normalizeH="0" baseline="0" noProof="0" dirty="0" err="1">
                <a:ln>
                  <a:noFill/>
                </a:ln>
                <a:solidFill>
                  <a:schemeClr val="accent5">
                    <a:lumMod val="50000"/>
                  </a:schemeClr>
                </a:solidFill>
                <a:effectLst/>
                <a:uLnTx/>
                <a:uFillTx/>
              </a:rPr>
              <a:t>το</a:t>
            </a:r>
            <a:r>
              <a:rPr kumimoji="0" lang="en-US" sz="2000" b="0" i="0" u="none" strike="noStrike" cap="none" spc="0" normalizeH="0" baseline="0" noProof="0" dirty="0">
                <a:ln>
                  <a:noFill/>
                </a:ln>
                <a:solidFill>
                  <a:schemeClr val="accent5">
                    <a:lumMod val="50000"/>
                  </a:schemeClr>
                </a:solidFill>
                <a:effectLst/>
                <a:uLnTx/>
                <a:uFillTx/>
              </a:rPr>
              <a:t> </a:t>
            </a:r>
            <a:r>
              <a:rPr kumimoji="0" lang="en-US" sz="2000" b="0" i="0" u="none" strike="noStrike" cap="none" spc="0" normalizeH="0" baseline="0" noProof="0" dirty="0" err="1">
                <a:ln>
                  <a:noFill/>
                </a:ln>
                <a:solidFill>
                  <a:schemeClr val="accent5">
                    <a:lumMod val="50000"/>
                  </a:schemeClr>
                </a:solidFill>
                <a:effectLst/>
                <a:uLnTx/>
                <a:uFillTx/>
              </a:rPr>
              <a:t>εκ</a:t>
            </a:r>
            <a:r>
              <a:rPr kumimoji="0" lang="en-US" sz="2000" b="0" i="0" u="none" strike="noStrike" cap="none" spc="0" normalizeH="0" baseline="0" noProof="0" dirty="0">
                <a:ln>
                  <a:noFill/>
                </a:ln>
                <a:solidFill>
                  <a:schemeClr val="accent5">
                    <a:lumMod val="50000"/>
                  </a:schemeClr>
                </a:solidFill>
                <a:effectLst/>
                <a:uLnTx/>
                <a:uFillTx/>
              </a:rPr>
              <a:t>παιδευτικό σύστημα μιας χώρας δεν καταφέρει να προσφέρει γνώση και σε επίπεδο τεχνολογίας, τότε κινδυνεύει να αφήσει τις κοινωνίες ηλεκτρονικά αναλφάβητες , κάτι που θα έχει μεγάλη επίπτωση πρωτίστως στον τομέα της οικονομίας και την εργασίας. </a:t>
            </a:r>
          </a:p>
        </p:txBody>
      </p:sp>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72982" y="0"/>
            <a:ext cx="1784720" cy="533953"/>
          </a:xfrm>
          <a:prstGeom prst="rect">
            <a:avLst/>
          </a:prstGeom>
        </p:spPr>
      </p:pic>
      <p:sp>
        <p:nvSpPr>
          <p:cNvPr id="12" name="TextBox 11">
            <a:extLst>
              <a:ext uri="{FF2B5EF4-FFF2-40B4-BE49-F238E27FC236}">
                <a16:creationId xmlns:a16="http://schemas.microsoft.com/office/drawing/2014/main" id="{708E0866-5E8E-4623-A95E-5129D9BF3721}"/>
              </a:ext>
            </a:extLst>
          </p:cNvPr>
          <p:cNvSpPr txBox="1"/>
          <p:nvPr/>
        </p:nvSpPr>
        <p:spPr>
          <a:xfrm>
            <a:off x="187263" y="3591418"/>
            <a:ext cx="4309323" cy="1985159"/>
          </a:xfrm>
          <a:prstGeom prst="rect">
            <a:avLst/>
          </a:prstGeom>
          <a:noFill/>
        </p:spPr>
        <p:txBody>
          <a:bodyPr wrap="square">
            <a:sp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rPr>
              <a:t>Εκπα</a:t>
            </a:r>
            <a:r>
              <a:rPr kumimoji="0" lang="en-US" sz="3000" b="1" i="0" u="none" strike="noStrike" kern="1200" cap="none" spc="0" normalizeH="0" baseline="0" noProof="0" dirty="0" err="1">
                <a:ln>
                  <a:noFill/>
                </a:ln>
                <a:solidFill>
                  <a:srgbClr val="ED7D31">
                    <a:lumMod val="50000"/>
                  </a:srgbClr>
                </a:solidFill>
                <a:effectLst/>
                <a:uLnTx/>
                <a:uFillTx/>
                <a:latin typeface="Calibri Light" panose="020F0302020204030204"/>
                <a:ea typeface="+mn-ea"/>
                <a:cs typeface="+mn-cs"/>
              </a:rPr>
              <a:t>ίδευση</a:t>
            </a:r>
            <a:r>
              <a:rPr kumimoji="0" lang="en-US"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rPr>
              <a:t> </a:t>
            </a:r>
            <a:r>
              <a:rPr kumimoji="0" lang="en-US" sz="3000" b="1" i="0" u="none" strike="noStrike" kern="1200" cap="none" spc="0" normalizeH="0" baseline="0" noProof="0" dirty="0" err="1">
                <a:ln>
                  <a:noFill/>
                </a:ln>
                <a:solidFill>
                  <a:srgbClr val="ED7D31">
                    <a:lumMod val="50000"/>
                  </a:srgbClr>
                </a:solidFill>
                <a:effectLst/>
                <a:uLnTx/>
                <a:uFillTx/>
                <a:latin typeface="Calibri Light" panose="020F0302020204030204"/>
                <a:ea typeface="+mn-ea"/>
                <a:cs typeface="+mn-cs"/>
              </a:rPr>
              <a:t>εκ</a:t>
            </a:r>
            <a:r>
              <a:rPr kumimoji="0" lang="en-US"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rPr>
              <a:t>παιδευτών</a:t>
            </a:r>
            <a:endParaRPr kumimoji="0" lang="el-GR"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endParaRP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rPr>
              <a:t> πάνω σε </a:t>
            </a: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err="1">
                <a:ln>
                  <a:noFill/>
                </a:ln>
                <a:solidFill>
                  <a:srgbClr val="ED7D31">
                    <a:lumMod val="50000"/>
                  </a:srgbClr>
                </a:solidFill>
                <a:effectLst/>
                <a:uLnTx/>
                <a:uFillTx/>
                <a:latin typeface="Calibri Light" panose="020F0302020204030204"/>
                <a:ea typeface="+mn-ea"/>
                <a:cs typeface="+mn-cs"/>
              </a:rPr>
              <a:t>νέες</a:t>
            </a:r>
            <a:r>
              <a:rPr kumimoji="0" lang="en-US"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rPr>
              <a:t> </a:t>
            </a:r>
            <a:r>
              <a:rPr kumimoji="0" lang="en-US" sz="3000" b="1" i="0" u="none" strike="noStrike" kern="1200" cap="none" spc="0" normalizeH="0" baseline="0" noProof="0" dirty="0" err="1">
                <a:ln>
                  <a:noFill/>
                </a:ln>
                <a:solidFill>
                  <a:srgbClr val="ED7D31">
                    <a:lumMod val="50000"/>
                  </a:srgbClr>
                </a:solidFill>
                <a:effectLst/>
                <a:uLnTx/>
                <a:uFillTx/>
                <a:latin typeface="Calibri Light" panose="020F0302020204030204"/>
                <a:ea typeface="+mn-ea"/>
                <a:cs typeface="+mn-cs"/>
              </a:rPr>
              <a:t>τεχνολογίες</a:t>
            </a:r>
            <a:r>
              <a:rPr kumimoji="0" lang="en-US"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rPr>
              <a:t> </a:t>
            </a:r>
            <a:endParaRPr kumimoji="0" lang="el-GR"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endParaRP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err="1">
                <a:ln>
                  <a:noFill/>
                </a:ln>
                <a:solidFill>
                  <a:srgbClr val="ED7D31">
                    <a:lumMod val="50000"/>
                  </a:srgbClr>
                </a:solidFill>
                <a:effectLst/>
                <a:uLnTx/>
                <a:uFillTx/>
                <a:latin typeface="Calibri Light" panose="020F0302020204030204"/>
                <a:ea typeface="+mn-ea"/>
                <a:cs typeface="+mn-cs"/>
              </a:rPr>
              <a:t>στην</a:t>
            </a:r>
            <a:r>
              <a:rPr kumimoji="0" lang="en-US"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rPr>
              <a:t> </a:t>
            </a:r>
            <a:r>
              <a:rPr kumimoji="0" lang="en-US" sz="3000" b="1" i="0" u="none" strike="noStrike" kern="1200" cap="none" spc="0" normalizeH="0" baseline="0" noProof="0" dirty="0" err="1">
                <a:ln>
                  <a:noFill/>
                </a:ln>
                <a:solidFill>
                  <a:srgbClr val="ED7D31">
                    <a:lumMod val="50000"/>
                  </a:srgbClr>
                </a:solidFill>
                <a:effectLst/>
                <a:uLnTx/>
                <a:uFillTx/>
                <a:latin typeface="Calibri Light" panose="020F0302020204030204"/>
                <a:ea typeface="+mn-ea"/>
                <a:cs typeface="+mn-cs"/>
              </a:rPr>
              <a:t>εκ</a:t>
            </a:r>
            <a:r>
              <a:rPr kumimoji="0" lang="en-US" sz="3000" b="1" i="0" u="none" strike="noStrike" kern="1200" cap="none" spc="0" normalizeH="0" baseline="0" noProof="0" dirty="0">
                <a:ln>
                  <a:noFill/>
                </a:ln>
                <a:solidFill>
                  <a:srgbClr val="ED7D31">
                    <a:lumMod val="50000"/>
                  </a:srgbClr>
                </a:solidFill>
                <a:effectLst/>
                <a:uLnTx/>
                <a:uFillTx/>
                <a:latin typeface="Calibri Light" panose="020F0302020204030204"/>
                <a:ea typeface="+mn-ea"/>
                <a:cs typeface="+mn-cs"/>
              </a:rPr>
              <a:t>παίδε</a:t>
            </a:r>
            <a:r>
              <a:rPr kumimoji="0" lang="el-GR" sz="3000" b="1" i="0" u="none" strike="noStrike" kern="1200" cap="none" spc="0" normalizeH="0" baseline="0" noProof="0" dirty="0" err="1">
                <a:ln>
                  <a:noFill/>
                </a:ln>
                <a:solidFill>
                  <a:srgbClr val="ED7D31">
                    <a:lumMod val="50000"/>
                  </a:srgbClr>
                </a:solidFill>
                <a:effectLst/>
                <a:uLnTx/>
                <a:uFillTx/>
                <a:latin typeface="Calibri Light" panose="020F0302020204030204"/>
                <a:ea typeface="+mn-ea"/>
                <a:cs typeface="+mn-cs"/>
              </a:rPr>
              <a:t>υση</a:t>
            </a:r>
            <a:endParaRPr lang="el-GR" dirty="0"/>
          </a:p>
        </p:txBody>
      </p:sp>
    </p:spTree>
    <p:extLst>
      <p:ext uri="{BB962C8B-B14F-4D97-AF65-F5344CB8AC3E}">
        <p14:creationId xmlns:p14="http://schemas.microsoft.com/office/powerpoint/2010/main" val="33945687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2E921DFF-3001-46B5-95D2-66CA060F44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26"/>
            <a:ext cx="5614875" cy="6802903"/>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58">
            <a:extLst>
              <a:ext uri="{FF2B5EF4-FFF2-40B4-BE49-F238E27FC236}">
                <a16:creationId xmlns:a16="http://schemas.microsoft.com/office/drawing/2014/main" id="{4EA93698-222B-47A7-8E9B-667FAC9906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 name="TextBox 23">
            <a:extLst>
              <a:ext uri="{FF2B5EF4-FFF2-40B4-BE49-F238E27FC236}">
                <a16:creationId xmlns:a16="http://schemas.microsoft.com/office/drawing/2014/main" id="{0A1807C3-BFB7-4F8B-92B1-2AB82572FB25}"/>
              </a:ext>
            </a:extLst>
          </p:cNvPr>
          <p:cNvSpPr txBox="1"/>
          <p:nvPr/>
        </p:nvSpPr>
        <p:spPr>
          <a:xfrm>
            <a:off x="640079" y="2053641"/>
            <a:ext cx="3669161" cy="2760098"/>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3000" b="1" dirty="0">
                <a:solidFill>
                  <a:srgbClr val="FFFFFF"/>
                </a:solidFill>
                <a:latin typeface="+mj-lt"/>
                <a:ea typeface="+mj-ea"/>
                <a:cs typeface="+mj-cs"/>
              </a:rPr>
              <a:t>Εκπα</a:t>
            </a:r>
            <a:r>
              <a:rPr lang="en-US" sz="3000" b="1" dirty="0" err="1">
                <a:solidFill>
                  <a:srgbClr val="FFFFFF"/>
                </a:solidFill>
                <a:latin typeface="+mj-lt"/>
                <a:ea typeface="+mj-ea"/>
                <a:cs typeface="+mj-cs"/>
              </a:rPr>
              <a:t>ίδευση</a:t>
            </a:r>
            <a:r>
              <a:rPr lang="en-US" sz="3000" b="1" dirty="0">
                <a:solidFill>
                  <a:srgbClr val="FFFFFF"/>
                </a:solidFill>
                <a:latin typeface="+mj-lt"/>
                <a:ea typeface="+mj-ea"/>
                <a:cs typeface="+mj-cs"/>
              </a:rPr>
              <a:t> </a:t>
            </a:r>
            <a:r>
              <a:rPr lang="en-US" sz="3000" b="1" dirty="0" err="1">
                <a:solidFill>
                  <a:srgbClr val="FFFFFF"/>
                </a:solidFill>
                <a:latin typeface="+mj-lt"/>
                <a:ea typeface="+mj-ea"/>
                <a:cs typeface="+mj-cs"/>
              </a:rPr>
              <a:t>εκ</a:t>
            </a:r>
            <a:r>
              <a:rPr lang="en-US" sz="3000" b="1" dirty="0">
                <a:solidFill>
                  <a:srgbClr val="FFFFFF"/>
                </a:solidFill>
                <a:latin typeface="+mj-lt"/>
                <a:ea typeface="+mj-ea"/>
                <a:cs typeface="+mj-cs"/>
              </a:rPr>
              <a:t>παιδευτών </a:t>
            </a:r>
          </a:p>
          <a:p>
            <a:pPr defTabSz="914400">
              <a:lnSpc>
                <a:spcPct val="90000"/>
              </a:lnSpc>
              <a:spcBef>
                <a:spcPct val="0"/>
              </a:spcBef>
              <a:spcAft>
                <a:spcPts val="600"/>
              </a:spcAft>
            </a:pPr>
            <a:r>
              <a:rPr lang="en-US" sz="3000" b="1" dirty="0">
                <a:solidFill>
                  <a:srgbClr val="FFFFFF"/>
                </a:solidFill>
                <a:latin typeface="+mj-lt"/>
                <a:ea typeface="+mj-ea"/>
                <a:cs typeface="+mj-cs"/>
              </a:rPr>
              <a:t>π</a:t>
            </a:r>
            <a:r>
              <a:rPr lang="en-US" sz="3000" b="1" dirty="0" err="1">
                <a:solidFill>
                  <a:srgbClr val="FFFFFF"/>
                </a:solidFill>
                <a:latin typeface="+mj-lt"/>
                <a:ea typeface="+mj-ea"/>
                <a:cs typeface="+mj-cs"/>
              </a:rPr>
              <a:t>άνω</a:t>
            </a:r>
            <a:r>
              <a:rPr lang="en-US" sz="3000" b="1" dirty="0">
                <a:solidFill>
                  <a:srgbClr val="FFFFFF"/>
                </a:solidFill>
                <a:latin typeface="+mj-lt"/>
                <a:ea typeface="+mj-ea"/>
                <a:cs typeface="+mj-cs"/>
              </a:rPr>
              <a:t> σε </a:t>
            </a:r>
          </a:p>
          <a:p>
            <a:pPr defTabSz="914400">
              <a:lnSpc>
                <a:spcPct val="90000"/>
              </a:lnSpc>
              <a:spcBef>
                <a:spcPct val="0"/>
              </a:spcBef>
              <a:spcAft>
                <a:spcPts val="600"/>
              </a:spcAft>
            </a:pPr>
            <a:r>
              <a:rPr lang="en-US" sz="3000" b="1" dirty="0" err="1">
                <a:solidFill>
                  <a:srgbClr val="FFFFFF"/>
                </a:solidFill>
                <a:latin typeface="+mj-lt"/>
                <a:ea typeface="+mj-ea"/>
                <a:cs typeface="+mj-cs"/>
              </a:rPr>
              <a:t>νέες</a:t>
            </a:r>
            <a:r>
              <a:rPr lang="en-US" sz="3000" b="1" dirty="0">
                <a:solidFill>
                  <a:srgbClr val="FFFFFF"/>
                </a:solidFill>
                <a:latin typeface="+mj-lt"/>
                <a:ea typeface="+mj-ea"/>
                <a:cs typeface="+mj-cs"/>
              </a:rPr>
              <a:t> </a:t>
            </a:r>
            <a:r>
              <a:rPr lang="en-US" sz="3000" b="1" dirty="0" err="1">
                <a:solidFill>
                  <a:srgbClr val="FFFFFF"/>
                </a:solidFill>
                <a:latin typeface="+mj-lt"/>
                <a:ea typeface="+mj-ea"/>
                <a:cs typeface="+mj-cs"/>
              </a:rPr>
              <a:t>τεχνολογίες</a:t>
            </a:r>
            <a:endParaRPr lang="en-US" sz="3000" b="1" dirty="0">
              <a:solidFill>
                <a:srgbClr val="FFFFFF"/>
              </a:solidFill>
              <a:latin typeface="+mj-lt"/>
              <a:ea typeface="+mj-ea"/>
              <a:cs typeface="+mj-cs"/>
            </a:endParaRPr>
          </a:p>
          <a:p>
            <a:pPr defTabSz="914400">
              <a:lnSpc>
                <a:spcPct val="90000"/>
              </a:lnSpc>
              <a:spcBef>
                <a:spcPct val="0"/>
              </a:spcBef>
              <a:spcAft>
                <a:spcPts val="600"/>
              </a:spcAft>
            </a:pPr>
            <a:r>
              <a:rPr lang="en-US" sz="3000" b="1" dirty="0">
                <a:solidFill>
                  <a:srgbClr val="FFFFFF"/>
                </a:solidFill>
                <a:latin typeface="+mj-lt"/>
                <a:ea typeface="+mj-ea"/>
                <a:cs typeface="+mj-cs"/>
              </a:rPr>
              <a:t> </a:t>
            </a:r>
            <a:r>
              <a:rPr lang="en-US" sz="3000" b="1" dirty="0" err="1">
                <a:solidFill>
                  <a:srgbClr val="FFFFFF"/>
                </a:solidFill>
                <a:latin typeface="+mj-lt"/>
                <a:ea typeface="+mj-ea"/>
                <a:cs typeface="+mj-cs"/>
              </a:rPr>
              <a:t>στην</a:t>
            </a:r>
            <a:r>
              <a:rPr lang="en-US" sz="3000" b="1" dirty="0">
                <a:solidFill>
                  <a:srgbClr val="FFFFFF"/>
                </a:solidFill>
                <a:latin typeface="+mj-lt"/>
                <a:ea typeface="+mj-ea"/>
                <a:cs typeface="+mj-cs"/>
              </a:rPr>
              <a:t> </a:t>
            </a:r>
            <a:r>
              <a:rPr lang="en-US" sz="3000" b="1" dirty="0" err="1">
                <a:solidFill>
                  <a:srgbClr val="FFFFFF"/>
                </a:solidFill>
                <a:latin typeface="+mj-lt"/>
                <a:ea typeface="+mj-ea"/>
                <a:cs typeface="+mj-cs"/>
              </a:rPr>
              <a:t>εκ</a:t>
            </a:r>
            <a:r>
              <a:rPr lang="en-US" sz="3000" b="1" dirty="0">
                <a:solidFill>
                  <a:srgbClr val="FFFFFF"/>
                </a:solidFill>
                <a:latin typeface="+mj-lt"/>
                <a:ea typeface="+mj-ea"/>
                <a:cs typeface="+mj-cs"/>
              </a:rPr>
              <a:t>παίδευση</a:t>
            </a:r>
          </a:p>
        </p:txBody>
      </p:sp>
      <p:sp>
        <p:nvSpPr>
          <p:cNvPr id="61" name="Rectangle 60">
            <a:extLst>
              <a:ext uri="{FF2B5EF4-FFF2-40B4-BE49-F238E27FC236}">
                <a16:creationId xmlns:a16="http://schemas.microsoft.com/office/drawing/2014/main" id="{AFEDA996-5744-4A88-B0DD-EC49C6D87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5581" y="804672"/>
            <a:ext cx="4977975" cy="1979514"/>
          </a:xfrm>
          <a:prstGeom prst="rect">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6240477" y="1461763"/>
            <a:ext cx="2246067" cy="673820"/>
          </a:xfrm>
          <a:prstGeom prst="rect">
            <a:avLst/>
          </a:prstGeom>
          <a:effectLst>
            <a:softEdge rad="0"/>
          </a:effectLst>
        </p:spPr>
      </p:pic>
      <p:pic>
        <p:nvPicPr>
          <p:cNvPr id="30" name="Picture 29">
            <a:extLst>
              <a:ext uri="{FF2B5EF4-FFF2-40B4-BE49-F238E27FC236}">
                <a16:creationId xmlns:a16="http://schemas.microsoft.com/office/drawing/2014/main" id="{0A6A01CA-3808-4FAB-8B23-8822B5D0F078}"/>
              </a:ext>
            </a:extLst>
          </p:cNvPr>
          <p:cNvPicPr>
            <a:picLocks noChangeAspect="1"/>
          </p:cNvPicPr>
          <p:nvPr/>
        </p:nvPicPr>
        <p:blipFill>
          <a:blip r:embed="rId4">
            <a:alphaModFix/>
          </a:blip>
          <a:stretch>
            <a:fillRect/>
          </a:stretch>
        </p:blipFill>
        <p:spPr>
          <a:xfrm>
            <a:off x="144027" y="6599703"/>
            <a:ext cx="2246067" cy="258297"/>
          </a:xfrm>
          <a:prstGeom prst="rect">
            <a:avLst/>
          </a:prstGeom>
          <a:effectLst>
            <a:softEdge rad="0"/>
          </a:effectLst>
        </p:spPr>
      </p:pic>
      <p:sp>
        <p:nvSpPr>
          <p:cNvPr id="14" name="TextBox 13">
            <a:extLst>
              <a:ext uri="{FF2B5EF4-FFF2-40B4-BE49-F238E27FC236}">
                <a16:creationId xmlns:a16="http://schemas.microsoft.com/office/drawing/2014/main" id="{75F05CD5-4C76-43A4-91BC-8763EE046A71}"/>
              </a:ext>
            </a:extLst>
          </p:cNvPr>
          <p:cNvSpPr txBox="1"/>
          <p:nvPr/>
        </p:nvSpPr>
        <p:spPr>
          <a:xfrm>
            <a:off x="6090574" y="3058407"/>
            <a:ext cx="4977578" cy="2957597"/>
          </a:xfrm>
          <a:prstGeom prst="rect">
            <a:avLst/>
          </a:prstGeom>
        </p:spPr>
        <p:txBody>
          <a:bodyPr vert="horz" lIns="91440" tIns="45720" rIns="91440" bIns="45720" rtlCol="0" anchor="ctr">
            <a:normAutofit/>
          </a:bodyPr>
          <a:lstStyle/>
          <a:p>
            <a:pPr marR="0" lvl="0" defTabSz="914400" fontAlgn="auto">
              <a:lnSpc>
                <a:spcPct val="90000"/>
              </a:lnSpc>
              <a:spcBef>
                <a:spcPts val="1000"/>
              </a:spcBef>
              <a:spcAft>
                <a:spcPts val="0"/>
              </a:spcAft>
              <a:buClrTx/>
              <a:buSzTx/>
              <a:tabLst/>
              <a:defRPr/>
            </a:pPr>
            <a:endParaRPr kumimoji="0" lang="en-US" sz="1400" b="0" i="0" u="none" strike="noStrike" cap="none" spc="0" normalizeH="0" baseline="0" noProof="0" dirty="0">
              <a:ln>
                <a:noFill/>
              </a:ln>
              <a:solidFill>
                <a:srgbClr val="000000"/>
              </a:solidFill>
              <a:effectLst/>
              <a:uLnTx/>
              <a:uFillTx/>
            </a:endParaRPr>
          </a:p>
        </p:txBody>
      </p:sp>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72982" y="0"/>
            <a:ext cx="1784720" cy="533953"/>
          </a:xfrm>
          <a:prstGeom prst="rect">
            <a:avLst/>
          </a:prstGeom>
        </p:spPr>
      </p:pic>
      <p:sp>
        <p:nvSpPr>
          <p:cNvPr id="15" name="TextBox 14">
            <a:extLst>
              <a:ext uri="{FF2B5EF4-FFF2-40B4-BE49-F238E27FC236}">
                <a16:creationId xmlns:a16="http://schemas.microsoft.com/office/drawing/2014/main" id="{ED4D18F9-8DD0-460A-BBA9-48583CA27D9C}"/>
              </a:ext>
            </a:extLst>
          </p:cNvPr>
          <p:cNvSpPr txBox="1"/>
          <p:nvPr/>
        </p:nvSpPr>
        <p:spPr>
          <a:xfrm>
            <a:off x="6169535" y="3224661"/>
            <a:ext cx="6094378" cy="3247043"/>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-αλλάξει τον τρόπο που προσλαμβάνουμε κ αφομοιώνουμε τη γνώση, ενισχύοντας την κριτική σκέψη, την δυνατότητα επίλυσης προβλημάτων </a:t>
            </a:r>
            <a:r>
              <a:rPr kumimoji="0" lang="el-GR" sz="2000" b="0" i="0" u="none" strike="noStrike" kern="1200" cap="none" spc="0" normalizeH="0" baseline="0" noProof="0" dirty="0" err="1">
                <a:ln>
                  <a:noFill/>
                </a:ln>
                <a:solidFill>
                  <a:schemeClr val="accent1">
                    <a:lumMod val="50000"/>
                  </a:schemeClr>
                </a:solidFill>
                <a:effectLst/>
                <a:uLnTx/>
                <a:uFillTx/>
                <a:latin typeface="Calibri" panose="020F0502020204030204"/>
                <a:ea typeface="+mn-ea"/>
                <a:cs typeface="+mn-cs"/>
              </a:rPr>
              <a:t>κλπ</a:t>
            </a:r>
            <a:endPar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-μειώσει τον χρόνο μετάδοσης &amp; ανταλλαγής της πληροφορίας την ώρα του μαθήματος</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-αναδιαμορφώσει τις μεθόδους διδασκαλίας / περιορίσει το δασκαλοκεντρικό μοντέλο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-επαναπροσδιορίσει τον ρόλο των εκπαιδευτών: συχνά μιλάμε για διευκολυντή (</a:t>
            </a:r>
            <a:r>
              <a:rPr kumimoji="0" lang="en-US"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facilitator), </a:t>
            </a:r>
            <a:r>
              <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συντονιστή </a:t>
            </a:r>
            <a:r>
              <a:rPr kumimoji="0" lang="en-US"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(moderator)</a:t>
            </a:r>
            <a:r>
              <a:rPr kumimoji="0" lang="el-GR"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 και μέντορα-εμψυχωτή</a:t>
            </a:r>
          </a:p>
        </p:txBody>
      </p:sp>
      <p:sp>
        <p:nvSpPr>
          <p:cNvPr id="17" name="TextBox 16">
            <a:extLst>
              <a:ext uri="{FF2B5EF4-FFF2-40B4-BE49-F238E27FC236}">
                <a16:creationId xmlns:a16="http://schemas.microsoft.com/office/drawing/2014/main" id="{2ADA585A-C6B6-4777-95E4-620E1A89CBA6}"/>
              </a:ext>
            </a:extLst>
          </p:cNvPr>
          <p:cNvSpPr txBox="1"/>
          <p:nvPr/>
        </p:nvSpPr>
        <p:spPr>
          <a:xfrm>
            <a:off x="6240476" y="1119597"/>
            <a:ext cx="4713469" cy="1089529"/>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400" b="0" i="0"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Οι Τεχνολογίες της Πληροφορίας και της</a:t>
            </a:r>
            <a:r>
              <a:rPr lang="en-US" sz="2400" dirty="0">
                <a:solidFill>
                  <a:schemeClr val="accent5">
                    <a:lumMod val="75000"/>
                  </a:schemeClr>
                </a:solidFill>
                <a:latin typeface="Calibri" panose="020F0502020204030204"/>
              </a:rPr>
              <a:t> </a:t>
            </a:r>
            <a:r>
              <a:rPr kumimoji="0" lang="el-GR" sz="2400" b="0" i="0"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Επικοινωνίας (Τ.Π.Ε) σήμερα έχουν</a:t>
            </a:r>
            <a:r>
              <a:rPr kumimoji="0" lang="el-GR" sz="2200" b="0" i="0" strike="noStrike" kern="1200" cap="none" spc="0" normalizeH="0" baseline="0" noProof="0" dirty="0">
                <a:ln>
                  <a:noFill/>
                </a:ln>
                <a:solidFill>
                  <a:srgbClr val="44546A">
                    <a:lumMod val="50000"/>
                  </a:srgbClr>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34034499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49CD2D09-B1BB-4DF5-9E1C-3D21B21EDE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20431"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a:extLst>
              <a:ext uri="{FF2B5EF4-FFF2-40B4-BE49-F238E27FC236}">
                <a16:creationId xmlns:a16="http://schemas.microsoft.com/office/drawing/2014/main" id="{83355637-BA71-4F63-94C9-E77BF81BDF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4" name="TextBox 23">
            <a:extLst>
              <a:ext uri="{FF2B5EF4-FFF2-40B4-BE49-F238E27FC236}">
                <a16:creationId xmlns:a16="http://schemas.microsoft.com/office/drawing/2014/main" id="{0A1807C3-BFB7-4F8B-92B1-2AB82572FB25}"/>
              </a:ext>
            </a:extLst>
          </p:cNvPr>
          <p:cNvSpPr txBox="1"/>
          <p:nvPr/>
        </p:nvSpPr>
        <p:spPr>
          <a:xfrm>
            <a:off x="558398" y="655751"/>
            <a:ext cx="5041124" cy="1311664"/>
          </a:xfrm>
          <a:prstGeom prst="rect">
            <a:avLst/>
          </a:prstGeom>
        </p:spPr>
        <p:txBody>
          <a:bodyPr vert="horz" lIns="91440" tIns="45720" rIns="91440" bIns="45720" rtlCol="0" anchor="ctr">
            <a:noAutofit/>
          </a:bodyPr>
          <a:lstStyle/>
          <a:p>
            <a:pPr defTabSz="914400">
              <a:lnSpc>
                <a:spcPct val="90000"/>
              </a:lnSpc>
              <a:spcBef>
                <a:spcPct val="0"/>
              </a:spcBef>
              <a:spcAft>
                <a:spcPts val="600"/>
              </a:spcAft>
            </a:pPr>
            <a:r>
              <a:rPr lang="en-US" sz="3000" b="1" dirty="0">
                <a:solidFill>
                  <a:schemeClr val="accent2">
                    <a:lumMod val="50000"/>
                  </a:schemeClr>
                </a:solidFill>
                <a:latin typeface="+mj-lt"/>
                <a:ea typeface="+mj-ea"/>
                <a:cs typeface="+mj-cs"/>
              </a:rPr>
              <a:t>Εκπα</a:t>
            </a:r>
            <a:r>
              <a:rPr lang="en-US" sz="3000" b="1" dirty="0" err="1">
                <a:solidFill>
                  <a:schemeClr val="accent2">
                    <a:lumMod val="50000"/>
                  </a:schemeClr>
                </a:solidFill>
                <a:latin typeface="+mj-lt"/>
                <a:ea typeface="+mj-ea"/>
                <a:cs typeface="+mj-cs"/>
              </a:rPr>
              <a:t>ίδευση</a:t>
            </a:r>
            <a:r>
              <a:rPr lang="en-US" sz="3000" b="1" dirty="0">
                <a:solidFill>
                  <a:schemeClr val="accent2">
                    <a:lumMod val="50000"/>
                  </a:schemeClr>
                </a:solidFill>
                <a:latin typeface="+mj-lt"/>
                <a:ea typeface="+mj-ea"/>
                <a:cs typeface="+mj-cs"/>
              </a:rPr>
              <a:t> </a:t>
            </a:r>
            <a:r>
              <a:rPr lang="en-US" sz="3000" b="1" dirty="0" err="1">
                <a:solidFill>
                  <a:schemeClr val="accent2">
                    <a:lumMod val="50000"/>
                  </a:schemeClr>
                </a:solidFill>
                <a:latin typeface="+mj-lt"/>
                <a:ea typeface="+mj-ea"/>
                <a:cs typeface="+mj-cs"/>
              </a:rPr>
              <a:t>εκ</a:t>
            </a:r>
            <a:r>
              <a:rPr lang="en-US" sz="3000" b="1" dirty="0">
                <a:solidFill>
                  <a:schemeClr val="accent2">
                    <a:lumMod val="50000"/>
                  </a:schemeClr>
                </a:solidFill>
                <a:latin typeface="+mj-lt"/>
                <a:ea typeface="+mj-ea"/>
                <a:cs typeface="+mj-cs"/>
              </a:rPr>
              <a:t>παιδευτών πάνω σε νέες τεχνολογίες στην εκπαίδευση</a:t>
            </a:r>
          </a:p>
        </p:txBody>
      </p:sp>
      <p:sp>
        <p:nvSpPr>
          <p:cNvPr id="15" name="TextBox 14">
            <a:extLst>
              <a:ext uri="{FF2B5EF4-FFF2-40B4-BE49-F238E27FC236}">
                <a16:creationId xmlns:a16="http://schemas.microsoft.com/office/drawing/2014/main" id="{ED4D18F9-8DD0-460A-BBA9-48583CA27D9C}"/>
              </a:ext>
            </a:extLst>
          </p:cNvPr>
          <p:cNvSpPr txBox="1"/>
          <p:nvPr/>
        </p:nvSpPr>
        <p:spPr>
          <a:xfrm>
            <a:off x="804997" y="2272143"/>
            <a:ext cx="4706803" cy="3788830"/>
          </a:xfrm>
          <a:prstGeom prst="rect">
            <a:avLst/>
          </a:prstGeom>
        </p:spPr>
        <p:txBody>
          <a:bodyPr vert="horz" lIns="91440" tIns="45720" rIns="91440" bIns="45720" rtlCol="0" anchor="ctr">
            <a:normAutofit/>
          </a:bodyPr>
          <a:lstStyle/>
          <a:p>
            <a:pPr marL="0" marR="0" lvl="0" indent="-228600" defTabSz="914400" fontAlgn="auto">
              <a:lnSpc>
                <a:spcPct val="90000"/>
              </a:lnSpc>
              <a:spcBef>
                <a:spcPts val="1000"/>
              </a:spcBef>
              <a:spcAft>
                <a:spcPts val="0"/>
              </a:spcAft>
              <a:buClrTx/>
              <a:buSzTx/>
              <a:buFont typeface="Arial" panose="020B0604020202020204" pitchFamily="34" charset="0"/>
              <a:buChar char="•"/>
              <a:tabLst/>
              <a:defRPr/>
            </a:pPr>
            <a:endParaRPr kumimoji="0" lang="en-US" sz="1700" b="0" i="0" u="none" strike="noStrike" cap="none" spc="0" normalizeH="0" baseline="0" noProof="0" dirty="0">
              <a:ln>
                <a:noFill/>
              </a:ln>
              <a:solidFill>
                <a:srgbClr val="000000"/>
              </a:solidFill>
              <a:effectLst/>
              <a:uLnTx/>
              <a:uFillTx/>
            </a:endParaRPr>
          </a:p>
        </p:txBody>
      </p:sp>
      <p:sp>
        <p:nvSpPr>
          <p:cNvPr id="70" name="Freeform 49">
            <a:extLst>
              <a:ext uri="{FF2B5EF4-FFF2-40B4-BE49-F238E27FC236}">
                <a16:creationId xmlns:a16="http://schemas.microsoft.com/office/drawing/2014/main" id="{967C29FE-FD32-4AFB-AD20-DBDF5864B2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13915"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rotWithShape="1">
          <a:blip r:embed="rId3">
            <a:extLst>
              <a:ext uri="{28A0092B-C50C-407E-A947-70E740481C1C}">
                <a14:useLocalDpi xmlns:a14="http://schemas.microsoft.com/office/drawing/2010/main" val="0"/>
              </a:ext>
            </a:extLst>
          </a:blip>
          <a:srcRect l="37727" r="36203"/>
          <a:stretch/>
        </p:blipFill>
        <p:spPr>
          <a:xfrm>
            <a:off x="6893318" y="770037"/>
            <a:ext cx="5298683" cy="6097438"/>
          </a:xfrm>
          <a:custGeom>
            <a:avLst/>
            <a:gdLst/>
            <a:ahLst/>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p:spPr>
      </p:pic>
      <p:pic>
        <p:nvPicPr>
          <p:cNvPr id="30" name="Picture 29">
            <a:extLst>
              <a:ext uri="{FF2B5EF4-FFF2-40B4-BE49-F238E27FC236}">
                <a16:creationId xmlns:a16="http://schemas.microsoft.com/office/drawing/2014/main" id="{0A6A01CA-3808-4FAB-8B23-8822B5D0F078}"/>
              </a:ext>
            </a:extLst>
          </p:cNvPr>
          <p:cNvPicPr>
            <a:picLocks noChangeAspect="1"/>
          </p:cNvPicPr>
          <p:nvPr/>
        </p:nvPicPr>
        <p:blipFill>
          <a:blip r:embed="rId4">
            <a:alphaModFix/>
          </a:blip>
          <a:stretch>
            <a:fillRect/>
          </a:stretch>
        </p:blipFill>
        <p:spPr>
          <a:xfrm>
            <a:off x="8772932" y="6455019"/>
            <a:ext cx="3286487" cy="377945"/>
          </a:xfrm>
          <a:prstGeom prst="rect">
            <a:avLst/>
          </a:prstGeom>
          <a:effectLst>
            <a:softEdge rad="0"/>
          </a:effectLst>
        </p:spPr>
      </p:pic>
      <p:sp>
        <p:nvSpPr>
          <p:cNvPr id="14" name="TextBox 13">
            <a:extLst>
              <a:ext uri="{FF2B5EF4-FFF2-40B4-BE49-F238E27FC236}">
                <a16:creationId xmlns:a16="http://schemas.microsoft.com/office/drawing/2014/main" id="{75F05CD5-4C76-43A4-91BC-8763EE046A71}"/>
              </a:ext>
            </a:extLst>
          </p:cNvPr>
          <p:cNvSpPr txBox="1"/>
          <p:nvPr/>
        </p:nvSpPr>
        <p:spPr>
          <a:xfrm>
            <a:off x="6090574" y="3058407"/>
            <a:ext cx="4977578" cy="2957597"/>
          </a:xfrm>
          <a:prstGeom prst="rect">
            <a:avLst/>
          </a:prstGeom>
        </p:spPr>
        <p:txBody>
          <a:bodyPr vert="horz" lIns="91440" tIns="45720" rIns="91440" bIns="45720" rtlCol="0" anchor="ctr">
            <a:normAutofit/>
          </a:bodyPr>
          <a:lstStyle/>
          <a:p>
            <a:pPr marR="0" lvl="0" defTabSz="914400" fontAlgn="auto">
              <a:lnSpc>
                <a:spcPct val="90000"/>
              </a:lnSpc>
              <a:spcBef>
                <a:spcPts val="1000"/>
              </a:spcBef>
              <a:spcAft>
                <a:spcPts val="0"/>
              </a:spcAft>
              <a:buClrTx/>
              <a:buSzTx/>
              <a:tabLst/>
              <a:defRPr/>
            </a:pPr>
            <a:endParaRPr kumimoji="0" lang="en-US" sz="1400" b="0" i="0" u="none" strike="noStrike" cap="none" spc="0" normalizeH="0" baseline="0" noProof="0" dirty="0">
              <a:ln>
                <a:noFill/>
              </a:ln>
              <a:solidFill>
                <a:srgbClr val="000000"/>
              </a:solidFill>
              <a:effectLst/>
              <a:uLnTx/>
              <a:uFillTx/>
            </a:endParaRPr>
          </a:p>
        </p:txBody>
      </p:sp>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485" y="6308267"/>
            <a:ext cx="1784720" cy="533953"/>
          </a:xfrm>
          <a:prstGeom prst="rect">
            <a:avLst/>
          </a:prstGeom>
        </p:spPr>
      </p:pic>
      <p:sp>
        <p:nvSpPr>
          <p:cNvPr id="16" name="TextBox 15">
            <a:extLst>
              <a:ext uri="{FF2B5EF4-FFF2-40B4-BE49-F238E27FC236}">
                <a16:creationId xmlns:a16="http://schemas.microsoft.com/office/drawing/2014/main" id="{2C86BF2E-C69F-4392-974E-15E9574D23A7}"/>
              </a:ext>
            </a:extLst>
          </p:cNvPr>
          <p:cNvSpPr txBox="1"/>
          <p:nvPr/>
        </p:nvSpPr>
        <p:spPr>
          <a:xfrm>
            <a:off x="514978" y="3258454"/>
            <a:ext cx="6099142" cy="2353465"/>
          </a:xfrm>
          <a:prstGeom prst="rect">
            <a:avLst/>
          </a:prstGeom>
          <a:noFill/>
        </p:spPr>
        <p:txBody>
          <a:bodyPr wrap="square">
            <a:spAutoFit/>
          </a:body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2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Αναπόφευκτα, η Πληροφορική γίνεται </a:t>
            </a:r>
            <a:br>
              <a:rPr lang="en-US" sz="2200" dirty="0">
                <a:solidFill>
                  <a:schemeClr val="accent1">
                    <a:lumMod val="50000"/>
                  </a:schemeClr>
                </a:solidFill>
                <a:latin typeface="Calibri" panose="020F0502020204030204"/>
              </a:rPr>
            </a:br>
            <a:r>
              <a:rPr kumimoji="0" lang="el-GR" sz="22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αυτόνομο γνωστικό αντικείμενο αλλά και</a:t>
            </a:r>
            <a:br>
              <a:rPr lang="en-US" sz="2200" dirty="0">
                <a:solidFill>
                  <a:schemeClr val="accent1">
                    <a:lumMod val="50000"/>
                  </a:schemeClr>
                </a:solidFill>
                <a:latin typeface="Calibri" panose="020F0502020204030204"/>
              </a:rPr>
            </a:br>
            <a:r>
              <a:rPr kumimoji="0" lang="el-GR" sz="22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εργαλείο γνώσης (Φωτεινόπουλος 2018) </a:t>
            </a:r>
          </a:p>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2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ενώ μπορεί να προσεγγιστεί τόσο ως στοιχείο γενικής κουλτούρας που πρέπει να κατακτηθεί, </a:t>
            </a:r>
            <a:br>
              <a:rPr lang="en-US" sz="2200" dirty="0">
                <a:solidFill>
                  <a:schemeClr val="accent1">
                    <a:lumMod val="50000"/>
                  </a:schemeClr>
                </a:solidFill>
                <a:latin typeface="Calibri" panose="020F0502020204030204"/>
              </a:rPr>
            </a:br>
            <a:r>
              <a:rPr kumimoji="0" lang="el-GR" sz="22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όσο και ως κοινωνικό φαινόμενο προς </a:t>
            </a:r>
            <a:r>
              <a:rPr kumimoji="0" lang="el-GR" sz="2200" b="0" i="1"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ανάλυση (σύμφωνα με τους Κόμη &amp; Μικρόπουλο, 2001)</a:t>
            </a:r>
          </a:p>
        </p:txBody>
      </p:sp>
      <p:pic>
        <p:nvPicPr>
          <p:cNvPr id="5" name="Picture 4">
            <a:extLst>
              <a:ext uri="{FF2B5EF4-FFF2-40B4-BE49-F238E27FC236}">
                <a16:creationId xmlns:a16="http://schemas.microsoft.com/office/drawing/2014/main" id="{01D1F98D-AEC3-49ED-B71D-F2BCA116E818}"/>
              </a:ext>
            </a:extLst>
          </p:cNvPr>
          <p:cNvPicPr>
            <a:picLocks noChangeAspect="1"/>
          </p:cNvPicPr>
          <p:nvPr/>
        </p:nvPicPr>
        <p:blipFill>
          <a:blip r:embed="rId6"/>
          <a:stretch>
            <a:fillRect/>
          </a:stretch>
        </p:blipFill>
        <p:spPr>
          <a:xfrm>
            <a:off x="8213436" y="2473648"/>
            <a:ext cx="3416640" cy="2277760"/>
          </a:xfrm>
          <a:prstGeom prst="rect">
            <a:avLst/>
          </a:prstGeom>
        </p:spPr>
      </p:pic>
    </p:spTree>
    <p:extLst>
      <p:ext uri="{BB962C8B-B14F-4D97-AF65-F5344CB8AC3E}">
        <p14:creationId xmlns:p14="http://schemas.microsoft.com/office/powerpoint/2010/main" val="37574764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5C629D8C-C41E-4BE1-AEF4-BD077AB50B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a:extLst>
              <a:ext uri="{FF2B5EF4-FFF2-40B4-BE49-F238E27FC236}">
                <a16:creationId xmlns:a16="http://schemas.microsoft.com/office/drawing/2014/main" id="{048D6402-B8E8-491E-A1EB-EE08D1B1E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374" y="69891"/>
            <a:ext cx="5409178" cy="6482325"/>
            <a:chOff x="-19221" y="69891"/>
            <a:chExt cx="5409178" cy="6482325"/>
          </a:xfrm>
        </p:grpSpPr>
        <p:sp>
          <p:nvSpPr>
            <p:cNvPr id="78" name="Freeform: Shape 77">
              <a:extLst>
                <a:ext uri="{FF2B5EF4-FFF2-40B4-BE49-F238E27FC236}">
                  <a16:creationId xmlns:a16="http://schemas.microsoft.com/office/drawing/2014/main" id="{087D4F09-053C-48BB-831C-A561E9C96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31851"/>
              <a:ext cx="5380971" cy="6158554"/>
            </a:xfrm>
            <a:custGeom>
              <a:avLst/>
              <a:gdLst>
                <a:gd name="connsiteX0" fmla="*/ 2369925 w 5380971"/>
                <a:gd name="connsiteY0" fmla="*/ 1452 h 6158554"/>
                <a:gd name="connsiteX1" fmla="*/ 2674292 w 5380971"/>
                <a:gd name="connsiteY1" fmla="*/ 5969 h 6158554"/>
                <a:gd name="connsiteX2" fmla="*/ 3277239 w 5380971"/>
                <a:gd name="connsiteY2" fmla="*/ 99590 h 6158554"/>
                <a:gd name="connsiteX3" fmla="*/ 3850935 w 5380971"/>
                <a:gd name="connsiteY3" fmla="*/ 316872 h 6158554"/>
                <a:gd name="connsiteX4" fmla="*/ 4359245 w 5380971"/>
                <a:gd name="connsiteY4" fmla="*/ 662333 h 6158554"/>
                <a:gd name="connsiteX5" fmla="*/ 4765689 w 5380971"/>
                <a:gd name="connsiteY5" fmla="*/ 1120048 h 6158554"/>
                <a:gd name="connsiteX6" fmla="*/ 4809507 w 5380971"/>
                <a:gd name="connsiteY6" fmla="*/ 1182613 h 6158554"/>
                <a:gd name="connsiteX7" fmla="*/ 4851517 w 5380971"/>
                <a:gd name="connsiteY7" fmla="*/ 1246306 h 6158554"/>
                <a:gd name="connsiteX8" fmla="*/ 4892286 w 5380971"/>
                <a:gd name="connsiteY8" fmla="*/ 1310678 h 6158554"/>
                <a:gd name="connsiteX9" fmla="*/ 4931587 w 5380971"/>
                <a:gd name="connsiteY9" fmla="*/ 1375953 h 6158554"/>
                <a:gd name="connsiteX10" fmla="*/ 5075124 w 5380971"/>
                <a:gd name="connsiteY10" fmla="*/ 1644507 h 6158554"/>
                <a:gd name="connsiteX11" fmla="*/ 5271626 w 5380971"/>
                <a:gd name="connsiteY11" fmla="*/ 2218203 h 6158554"/>
                <a:gd name="connsiteX12" fmla="*/ 5317703 w 5380971"/>
                <a:gd name="connsiteY12" fmla="*/ 2516684 h 6158554"/>
                <a:gd name="connsiteX13" fmla="*/ 5347630 w 5380971"/>
                <a:gd name="connsiteY13" fmla="*/ 2815391 h 6158554"/>
                <a:gd name="connsiteX14" fmla="*/ 5371458 w 5380971"/>
                <a:gd name="connsiteY14" fmla="*/ 3114097 h 6158554"/>
                <a:gd name="connsiteX15" fmla="*/ 5376315 w 5380971"/>
                <a:gd name="connsiteY15" fmla="*/ 3188971 h 6158554"/>
                <a:gd name="connsiteX16" fmla="*/ 5378461 w 5380971"/>
                <a:gd name="connsiteY16" fmla="*/ 3227481 h 6158554"/>
                <a:gd name="connsiteX17" fmla="*/ 5380041 w 5380971"/>
                <a:gd name="connsiteY17" fmla="*/ 3266669 h 6158554"/>
                <a:gd name="connsiteX18" fmla="*/ 5377896 w 5380971"/>
                <a:gd name="connsiteY18" fmla="*/ 3424548 h 6158554"/>
                <a:gd name="connsiteX19" fmla="*/ 5217080 w 5380971"/>
                <a:gd name="connsiteY19" fmla="*/ 4044661 h 6158554"/>
                <a:gd name="connsiteX20" fmla="*/ 4859649 w 5380971"/>
                <a:gd name="connsiteY20" fmla="*/ 4571265 h 6158554"/>
                <a:gd name="connsiteX21" fmla="*/ 4641802 w 5380971"/>
                <a:gd name="connsiteY21" fmla="*/ 4790806 h 6158554"/>
                <a:gd name="connsiteX22" fmla="*/ 4414695 w 5380971"/>
                <a:gd name="connsiteY22" fmla="*/ 4990358 h 6158554"/>
                <a:gd name="connsiteX23" fmla="*/ 3953365 w 5380971"/>
                <a:gd name="connsiteY23" fmla="*/ 5349935 h 6158554"/>
                <a:gd name="connsiteX24" fmla="*/ 3837271 w 5380971"/>
                <a:gd name="connsiteY24" fmla="*/ 5437683 h 6158554"/>
                <a:gd name="connsiteX25" fmla="*/ 3718014 w 5380971"/>
                <a:gd name="connsiteY25" fmla="*/ 5525996 h 6158554"/>
                <a:gd name="connsiteX26" fmla="*/ 3595821 w 5380971"/>
                <a:gd name="connsiteY26" fmla="*/ 5613180 h 6158554"/>
                <a:gd name="connsiteX27" fmla="*/ 3469788 w 5380971"/>
                <a:gd name="connsiteY27" fmla="*/ 5697880 h 6158554"/>
                <a:gd name="connsiteX28" fmla="*/ 3205188 w 5380971"/>
                <a:gd name="connsiteY28" fmla="*/ 5856889 h 6158554"/>
                <a:gd name="connsiteX29" fmla="*/ 2920598 w 5380971"/>
                <a:gd name="connsiteY29" fmla="*/ 5992069 h 6158554"/>
                <a:gd name="connsiteX30" fmla="*/ 2301276 w 5380971"/>
                <a:gd name="connsiteY30" fmla="*/ 6147577 h 6158554"/>
                <a:gd name="connsiteX31" fmla="*/ 2141815 w 5380971"/>
                <a:gd name="connsiteY31" fmla="*/ 6157628 h 6158554"/>
                <a:gd name="connsiteX32" fmla="*/ 2101950 w 5380971"/>
                <a:gd name="connsiteY32" fmla="*/ 6158531 h 6158554"/>
                <a:gd name="connsiteX33" fmla="*/ 2062198 w 5380971"/>
                <a:gd name="connsiteY33" fmla="*/ 6158306 h 6158554"/>
                <a:gd name="connsiteX34" fmla="*/ 2022558 w 5380971"/>
                <a:gd name="connsiteY34" fmla="*/ 6157853 h 6158554"/>
                <a:gd name="connsiteX35" fmla="*/ 1984048 w 5380971"/>
                <a:gd name="connsiteY35" fmla="*/ 6156385 h 6158554"/>
                <a:gd name="connsiteX36" fmla="*/ 1676420 w 5380971"/>
                <a:gd name="connsiteY36" fmla="*/ 6131879 h 6158554"/>
                <a:gd name="connsiteX37" fmla="*/ 1370712 w 5380971"/>
                <a:gd name="connsiteY37" fmla="*/ 6077898 h 6158554"/>
                <a:gd name="connsiteX38" fmla="*/ 1070425 w 5380971"/>
                <a:gd name="connsiteY38" fmla="*/ 5993311 h 6158554"/>
                <a:gd name="connsiteX39" fmla="*/ 495598 w 5380971"/>
                <a:gd name="connsiteY39" fmla="*/ 5738987 h 6158554"/>
                <a:gd name="connsiteX40" fmla="*/ 11118 w 5380971"/>
                <a:gd name="connsiteY40" fmla="*/ 5343046 h 6158554"/>
                <a:gd name="connsiteX41" fmla="*/ 0 w 5380971"/>
                <a:gd name="connsiteY41" fmla="*/ 5330343 h 6158554"/>
                <a:gd name="connsiteX42" fmla="*/ 0 w 5380971"/>
                <a:gd name="connsiteY42" fmla="*/ 4710800 h 6158554"/>
                <a:gd name="connsiteX43" fmla="*/ 122158 w 5380971"/>
                <a:gd name="connsiteY43" fmla="*/ 4852227 h 6158554"/>
                <a:gd name="connsiteX44" fmla="*/ 313438 w 5380971"/>
                <a:gd name="connsiteY44" fmla="*/ 5049308 h 6158554"/>
                <a:gd name="connsiteX45" fmla="*/ 512086 w 5380971"/>
                <a:gd name="connsiteY45" fmla="*/ 5232936 h 6158554"/>
                <a:gd name="connsiteX46" fmla="*/ 720108 w 5380971"/>
                <a:gd name="connsiteY46" fmla="*/ 5402222 h 6158554"/>
                <a:gd name="connsiteX47" fmla="*/ 1184825 w 5380971"/>
                <a:gd name="connsiteY47" fmla="*/ 5669985 h 6158554"/>
                <a:gd name="connsiteX48" fmla="*/ 1444796 w 5380971"/>
                <a:gd name="connsiteY48" fmla="*/ 5745650 h 6158554"/>
                <a:gd name="connsiteX49" fmla="*/ 1511426 w 5380971"/>
                <a:gd name="connsiteY49" fmla="*/ 5758976 h 6158554"/>
                <a:gd name="connsiteX50" fmla="*/ 1578621 w 5380971"/>
                <a:gd name="connsiteY50" fmla="*/ 5770157 h 6158554"/>
                <a:gd name="connsiteX51" fmla="*/ 1714253 w 5380971"/>
                <a:gd name="connsiteY51" fmla="*/ 5786193 h 6158554"/>
                <a:gd name="connsiteX52" fmla="*/ 1782464 w 5380971"/>
                <a:gd name="connsiteY52" fmla="*/ 5791387 h 6158554"/>
                <a:gd name="connsiteX53" fmla="*/ 1850901 w 5380971"/>
                <a:gd name="connsiteY53" fmla="*/ 5795001 h 6158554"/>
                <a:gd name="connsiteX54" fmla="*/ 1919564 w 5380971"/>
                <a:gd name="connsiteY54" fmla="*/ 5796583 h 6158554"/>
                <a:gd name="connsiteX55" fmla="*/ 1988340 w 5380971"/>
                <a:gd name="connsiteY55" fmla="*/ 5796244 h 6158554"/>
                <a:gd name="connsiteX56" fmla="*/ 2022784 w 5380971"/>
                <a:gd name="connsiteY56" fmla="*/ 5795905 h 6158554"/>
                <a:gd name="connsiteX57" fmla="*/ 2055986 w 5380971"/>
                <a:gd name="connsiteY57" fmla="*/ 5794437 h 6158554"/>
                <a:gd name="connsiteX58" fmla="*/ 2089076 w 5380971"/>
                <a:gd name="connsiteY58" fmla="*/ 5792743 h 6158554"/>
                <a:gd name="connsiteX59" fmla="*/ 2122052 w 5380971"/>
                <a:gd name="connsiteY59" fmla="*/ 5790032 h 6158554"/>
                <a:gd name="connsiteX60" fmla="*/ 2252828 w 5380971"/>
                <a:gd name="connsiteY60" fmla="*/ 5773883 h 6158554"/>
                <a:gd name="connsiteX61" fmla="*/ 2750973 w 5380971"/>
                <a:gd name="connsiteY61" fmla="*/ 5610357 h 6158554"/>
                <a:gd name="connsiteX62" fmla="*/ 3211173 w 5380971"/>
                <a:gd name="connsiteY62" fmla="*/ 5323621 h 6158554"/>
                <a:gd name="connsiteX63" fmla="*/ 3322750 w 5380971"/>
                <a:gd name="connsiteY63" fmla="*/ 5239374 h 6158554"/>
                <a:gd name="connsiteX64" fmla="*/ 3434328 w 5380971"/>
                <a:gd name="connsiteY64" fmla="*/ 5152303 h 6158554"/>
                <a:gd name="connsiteX65" fmla="*/ 3660306 w 5380971"/>
                <a:gd name="connsiteY65" fmla="*/ 4971611 h 6158554"/>
                <a:gd name="connsiteX66" fmla="*/ 4124797 w 5380971"/>
                <a:gd name="connsiteY66" fmla="*/ 4621859 h 6158554"/>
                <a:gd name="connsiteX67" fmla="*/ 4557554 w 5380971"/>
                <a:gd name="connsiteY67" fmla="*/ 4274027 h 6158554"/>
                <a:gd name="connsiteX68" fmla="*/ 4903579 w 5380971"/>
                <a:gd name="connsiteY68" fmla="*/ 3875375 h 6158554"/>
                <a:gd name="connsiteX69" fmla="*/ 5021481 w 5380971"/>
                <a:gd name="connsiteY69" fmla="*/ 3643638 h 6158554"/>
                <a:gd name="connsiteX70" fmla="*/ 5093306 w 5380971"/>
                <a:gd name="connsiteY70" fmla="*/ 3390443 h 6158554"/>
                <a:gd name="connsiteX71" fmla="*/ 5113182 w 5380971"/>
                <a:gd name="connsiteY71" fmla="*/ 3257634 h 6158554"/>
                <a:gd name="connsiteX72" fmla="*/ 5116457 w 5380971"/>
                <a:gd name="connsiteY72" fmla="*/ 3223980 h 6158554"/>
                <a:gd name="connsiteX73" fmla="*/ 5118941 w 5380971"/>
                <a:gd name="connsiteY73" fmla="*/ 3189649 h 6158554"/>
                <a:gd name="connsiteX74" fmla="*/ 5122555 w 5380971"/>
                <a:gd name="connsiteY74" fmla="*/ 3118727 h 6158554"/>
                <a:gd name="connsiteX75" fmla="*/ 5116344 w 5380971"/>
                <a:gd name="connsiteY75" fmla="*/ 2835154 h 6158554"/>
                <a:gd name="connsiteX76" fmla="*/ 5076479 w 5380971"/>
                <a:gd name="connsiteY76" fmla="*/ 2555081 h 6158554"/>
                <a:gd name="connsiteX77" fmla="*/ 5008832 w 5380971"/>
                <a:gd name="connsiteY77" fmla="*/ 2281785 h 6158554"/>
                <a:gd name="connsiteX78" fmla="*/ 4834126 w 5380971"/>
                <a:gd name="connsiteY78" fmla="*/ 1751566 h 6158554"/>
                <a:gd name="connsiteX79" fmla="*/ 4715095 w 5380971"/>
                <a:gd name="connsiteY79" fmla="*/ 1499840 h 6158554"/>
                <a:gd name="connsiteX80" fmla="*/ 4680425 w 5380971"/>
                <a:gd name="connsiteY80" fmla="*/ 1439534 h 6158554"/>
                <a:gd name="connsiteX81" fmla="*/ 4643947 w 5380971"/>
                <a:gd name="connsiteY81" fmla="*/ 1380357 h 6158554"/>
                <a:gd name="connsiteX82" fmla="*/ 4605325 w 5380971"/>
                <a:gd name="connsiteY82" fmla="*/ 1322536 h 6158554"/>
                <a:gd name="connsiteX83" fmla="*/ 4565008 w 5380971"/>
                <a:gd name="connsiteY83" fmla="*/ 1265957 h 6158554"/>
                <a:gd name="connsiteX84" fmla="*/ 4183296 w 5380971"/>
                <a:gd name="connsiteY84" fmla="*/ 867644 h 6158554"/>
                <a:gd name="connsiteX85" fmla="*/ 3723774 w 5380971"/>
                <a:gd name="connsiteY85" fmla="*/ 567469 h 6158554"/>
                <a:gd name="connsiteX86" fmla="*/ 3206656 w 5380971"/>
                <a:gd name="connsiteY86" fmla="*/ 378985 h 6158554"/>
                <a:gd name="connsiteX87" fmla="*/ 2657917 w 5380971"/>
                <a:gd name="connsiteY87" fmla="*/ 300836 h 6158554"/>
                <a:gd name="connsiteX88" fmla="*/ 2101837 w 5380971"/>
                <a:gd name="connsiteY88" fmla="*/ 320712 h 6158554"/>
                <a:gd name="connsiteX89" fmla="*/ 1556034 w 5380971"/>
                <a:gd name="connsiteY89" fmla="*/ 435451 h 6158554"/>
                <a:gd name="connsiteX90" fmla="*/ 1033947 w 5380971"/>
                <a:gd name="connsiteY90" fmla="*/ 635116 h 6158554"/>
                <a:gd name="connsiteX91" fmla="*/ 101012 w 5380971"/>
                <a:gd name="connsiteY91" fmla="*/ 1248565 h 6158554"/>
                <a:gd name="connsiteX92" fmla="*/ 0 w 5380971"/>
                <a:gd name="connsiteY92" fmla="*/ 1348112 h 6158554"/>
                <a:gd name="connsiteX93" fmla="*/ 0 w 5380971"/>
                <a:gd name="connsiteY93" fmla="*/ 968874 h 6158554"/>
                <a:gd name="connsiteX94" fmla="*/ 138873 w 5380971"/>
                <a:gd name="connsiteY94" fmla="*/ 845566 h 6158554"/>
                <a:gd name="connsiteX95" fmla="*/ 380746 w 5380971"/>
                <a:gd name="connsiteY95" fmla="*/ 663462 h 6158554"/>
                <a:gd name="connsiteX96" fmla="*/ 904188 w 5380971"/>
                <a:gd name="connsiteY96" fmla="*/ 359222 h 6158554"/>
                <a:gd name="connsiteX97" fmla="*/ 2066151 w 5380971"/>
                <a:gd name="connsiteY97" fmla="*/ 23699 h 6158554"/>
                <a:gd name="connsiteX98" fmla="*/ 2369925 w 5380971"/>
                <a:gd name="connsiteY98" fmla="*/ 1452 h 615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5380971" h="6158554">
                  <a:moveTo>
                    <a:pt x="2369925" y="1452"/>
                  </a:moveTo>
                  <a:cubicBezTo>
                    <a:pt x="2471494" y="-1484"/>
                    <a:pt x="2573161" y="40"/>
                    <a:pt x="2674292" y="5969"/>
                  </a:cubicBezTo>
                  <a:cubicBezTo>
                    <a:pt x="2876893" y="18279"/>
                    <a:pt x="3079381" y="48431"/>
                    <a:pt x="3277239" y="99590"/>
                  </a:cubicBezTo>
                  <a:cubicBezTo>
                    <a:pt x="3475096" y="150635"/>
                    <a:pt x="3668324" y="222912"/>
                    <a:pt x="3850935" y="316872"/>
                  </a:cubicBezTo>
                  <a:cubicBezTo>
                    <a:pt x="4033322" y="410832"/>
                    <a:pt x="4205995" y="525684"/>
                    <a:pt x="4359245" y="662333"/>
                  </a:cubicBezTo>
                  <a:cubicBezTo>
                    <a:pt x="4512607" y="798868"/>
                    <a:pt x="4647448" y="954376"/>
                    <a:pt x="4765689" y="1120048"/>
                  </a:cubicBezTo>
                  <a:lnTo>
                    <a:pt x="4809507" y="1182613"/>
                  </a:lnTo>
                  <a:lnTo>
                    <a:pt x="4851517" y="1246306"/>
                  </a:lnTo>
                  <a:cubicBezTo>
                    <a:pt x="4865069" y="1267764"/>
                    <a:pt x="4878960" y="1289108"/>
                    <a:pt x="4892286" y="1310678"/>
                  </a:cubicBezTo>
                  <a:lnTo>
                    <a:pt x="4931587" y="1375953"/>
                  </a:lnTo>
                  <a:cubicBezTo>
                    <a:pt x="4982971" y="1463589"/>
                    <a:pt x="5031419" y="1552918"/>
                    <a:pt x="5075124" y="1644507"/>
                  </a:cubicBezTo>
                  <a:cubicBezTo>
                    <a:pt x="5162759" y="1827683"/>
                    <a:pt x="5230293" y="2020459"/>
                    <a:pt x="5271626" y="2218203"/>
                  </a:cubicBezTo>
                  <a:cubicBezTo>
                    <a:pt x="5292180" y="2317132"/>
                    <a:pt x="5306522" y="2416852"/>
                    <a:pt x="5317703" y="2516684"/>
                  </a:cubicBezTo>
                  <a:cubicBezTo>
                    <a:pt x="5329109" y="2616404"/>
                    <a:pt x="5338256" y="2716010"/>
                    <a:pt x="5347630" y="2815391"/>
                  </a:cubicBezTo>
                  <a:cubicBezTo>
                    <a:pt x="5356552" y="2914884"/>
                    <a:pt x="5364457" y="3014378"/>
                    <a:pt x="5371458" y="3114097"/>
                  </a:cubicBezTo>
                  <a:lnTo>
                    <a:pt x="5376315" y="3188971"/>
                  </a:lnTo>
                  <a:cubicBezTo>
                    <a:pt x="5377218" y="3201281"/>
                    <a:pt x="5377783" y="3214494"/>
                    <a:pt x="5378461" y="3227481"/>
                  </a:cubicBezTo>
                  <a:cubicBezTo>
                    <a:pt x="5379138" y="3240468"/>
                    <a:pt x="5379816" y="3253569"/>
                    <a:pt x="5380041" y="3266669"/>
                  </a:cubicBezTo>
                  <a:cubicBezTo>
                    <a:pt x="5381736" y="3318957"/>
                    <a:pt x="5381171" y="3371696"/>
                    <a:pt x="5377896" y="3424548"/>
                  </a:cubicBezTo>
                  <a:cubicBezTo>
                    <a:pt x="5365699" y="3636071"/>
                    <a:pt x="5308894" y="3849175"/>
                    <a:pt x="5217080" y="4044661"/>
                  </a:cubicBezTo>
                  <a:cubicBezTo>
                    <a:pt x="5125492" y="4240712"/>
                    <a:pt x="4999233" y="4416660"/>
                    <a:pt x="4859649" y="4571265"/>
                  </a:cubicBezTo>
                  <a:cubicBezTo>
                    <a:pt x="4789856" y="4648850"/>
                    <a:pt x="4716563" y="4721578"/>
                    <a:pt x="4641802" y="4790806"/>
                  </a:cubicBezTo>
                  <a:cubicBezTo>
                    <a:pt x="4567040" y="4860033"/>
                    <a:pt x="4491263" y="4926664"/>
                    <a:pt x="4414695" y="4990358"/>
                  </a:cubicBezTo>
                  <a:cubicBezTo>
                    <a:pt x="4261897" y="5118310"/>
                    <a:pt x="4105711" y="5234969"/>
                    <a:pt x="3953365" y="5349935"/>
                  </a:cubicBezTo>
                  <a:lnTo>
                    <a:pt x="3837271" y="5437683"/>
                  </a:lnTo>
                  <a:cubicBezTo>
                    <a:pt x="3797970" y="5467159"/>
                    <a:pt x="3758331" y="5496860"/>
                    <a:pt x="3718014" y="5525996"/>
                  </a:cubicBezTo>
                  <a:cubicBezTo>
                    <a:pt x="3677810" y="5555246"/>
                    <a:pt x="3637154" y="5584382"/>
                    <a:pt x="3595821" y="5613180"/>
                  </a:cubicBezTo>
                  <a:cubicBezTo>
                    <a:pt x="3554375" y="5641752"/>
                    <a:pt x="3512590" y="5670098"/>
                    <a:pt x="3469788" y="5697880"/>
                  </a:cubicBezTo>
                  <a:cubicBezTo>
                    <a:pt x="3384637" y="5753555"/>
                    <a:pt x="3296776" y="5807537"/>
                    <a:pt x="3205188" y="5856889"/>
                  </a:cubicBezTo>
                  <a:cubicBezTo>
                    <a:pt x="3113712" y="5906466"/>
                    <a:pt x="3019075" y="5952542"/>
                    <a:pt x="2920598" y="5992069"/>
                  </a:cubicBezTo>
                  <a:cubicBezTo>
                    <a:pt x="2724547" y="6072251"/>
                    <a:pt x="2513928" y="6126346"/>
                    <a:pt x="2301276" y="6147577"/>
                  </a:cubicBezTo>
                  <a:cubicBezTo>
                    <a:pt x="2248085" y="6152659"/>
                    <a:pt x="2194893" y="6156498"/>
                    <a:pt x="2141815" y="6157628"/>
                  </a:cubicBezTo>
                  <a:lnTo>
                    <a:pt x="2101950" y="6158531"/>
                  </a:lnTo>
                  <a:cubicBezTo>
                    <a:pt x="2088737" y="6158644"/>
                    <a:pt x="2075411" y="6158306"/>
                    <a:pt x="2062198" y="6158306"/>
                  </a:cubicBezTo>
                  <a:lnTo>
                    <a:pt x="2022558" y="6157853"/>
                  </a:lnTo>
                  <a:lnTo>
                    <a:pt x="1984048" y="6156385"/>
                  </a:lnTo>
                  <a:cubicBezTo>
                    <a:pt x="1881506" y="6153111"/>
                    <a:pt x="1778737" y="6144979"/>
                    <a:pt x="1676420" y="6131879"/>
                  </a:cubicBezTo>
                  <a:cubicBezTo>
                    <a:pt x="1573991" y="6119457"/>
                    <a:pt x="1471787" y="6101613"/>
                    <a:pt x="1370712" y="6077898"/>
                  </a:cubicBezTo>
                  <a:cubicBezTo>
                    <a:pt x="1269751" y="6053955"/>
                    <a:pt x="1169579" y="6025610"/>
                    <a:pt x="1070425" y="5993311"/>
                  </a:cubicBezTo>
                  <a:cubicBezTo>
                    <a:pt x="872454" y="5928149"/>
                    <a:pt x="676742" y="5847064"/>
                    <a:pt x="495598" y="5738987"/>
                  </a:cubicBezTo>
                  <a:cubicBezTo>
                    <a:pt x="314342" y="5631136"/>
                    <a:pt x="152509" y="5494375"/>
                    <a:pt x="11118" y="5343046"/>
                  </a:cubicBezTo>
                  <a:lnTo>
                    <a:pt x="0" y="5330343"/>
                  </a:lnTo>
                  <a:lnTo>
                    <a:pt x="0" y="4710800"/>
                  </a:lnTo>
                  <a:lnTo>
                    <a:pt x="122158" y="4852227"/>
                  </a:lnTo>
                  <a:cubicBezTo>
                    <a:pt x="184751" y="4920058"/>
                    <a:pt x="248841" y="4985558"/>
                    <a:pt x="313438" y="5049308"/>
                  </a:cubicBezTo>
                  <a:cubicBezTo>
                    <a:pt x="378374" y="5112776"/>
                    <a:pt x="444440" y="5174099"/>
                    <a:pt x="512086" y="5232936"/>
                  </a:cubicBezTo>
                  <a:cubicBezTo>
                    <a:pt x="579733" y="5291775"/>
                    <a:pt x="648622" y="5348692"/>
                    <a:pt x="720108" y="5402222"/>
                  </a:cubicBezTo>
                  <a:cubicBezTo>
                    <a:pt x="862516" y="5509508"/>
                    <a:pt x="1016104" y="5605388"/>
                    <a:pt x="1184825" y="5669985"/>
                  </a:cubicBezTo>
                  <a:cubicBezTo>
                    <a:pt x="1268960" y="5702284"/>
                    <a:pt x="1356144" y="5727016"/>
                    <a:pt x="1444796" y="5745650"/>
                  </a:cubicBezTo>
                  <a:cubicBezTo>
                    <a:pt x="1467043" y="5750054"/>
                    <a:pt x="1489065" y="5755137"/>
                    <a:pt x="1511426" y="5758976"/>
                  </a:cubicBezTo>
                  <a:lnTo>
                    <a:pt x="1578621" y="5770157"/>
                  </a:lnTo>
                  <a:cubicBezTo>
                    <a:pt x="1623681" y="5776142"/>
                    <a:pt x="1668741" y="5782466"/>
                    <a:pt x="1714253" y="5786193"/>
                  </a:cubicBezTo>
                  <a:cubicBezTo>
                    <a:pt x="1736952" y="5788339"/>
                    <a:pt x="1759652" y="5790371"/>
                    <a:pt x="1782464" y="5791387"/>
                  </a:cubicBezTo>
                  <a:cubicBezTo>
                    <a:pt x="1805276" y="5792517"/>
                    <a:pt x="1827976" y="5794324"/>
                    <a:pt x="1850901" y="5795001"/>
                  </a:cubicBezTo>
                  <a:lnTo>
                    <a:pt x="1919564" y="5796583"/>
                  </a:lnTo>
                  <a:cubicBezTo>
                    <a:pt x="1942376" y="5797147"/>
                    <a:pt x="1965415" y="5796356"/>
                    <a:pt x="1988340" y="5796244"/>
                  </a:cubicBezTo>
                  <a:lnTo>
                    <a:pt x="2022784" y="5795905"/>
                  </a:lnTo>
                  <a:cubicBezTo>
                    <a:pt x="2033965" y="5795567"/>
                    <a:pt x="2044919" y="5794888"/>
                    <a:pt x="2055986" y="5794437"/>
                  </a:cubicBezTo>
                  <a:cubicBezTo>
                    <a:pt x="2067054" y="5793872"/>
                    <a:pt x="2078121" y="5793533"/>
                    <a:pt x="2089076" y="5792743"/>
                  </a:cubicBezTo>
                  <a:lnTo>
                    <a:pt x="2122052" y="5790032"/>
                  </a:lnTo>
                  <a:cubicBezTo>
                    <a:pt x="2165983" y="5786531"/>
                    <a:pt x="2209575" y="5780659"/>
                    <a:pt x="2252828" y="5773883"/>
                  </a:cubicBezTo>
                  <a:cubicBezTo>
                    <a:pt x="2425953" y="5745198"/>
                    <a:pt x="2592416" y="5689071"/>
                    <a:pt x="2750973" y="5610357"/>
                  </a:cubicBezTo>
                  <a:cubicBezTo>
                    <a:pt x="2910095" y="5532546"/>
                    <a:pt x="3061537" y="5432940"/>
                    <a:pt x="3211173" y="5323621"/>
                  </a:cubicBezTo>
                  <a:cubicBezTo>
                    <a:pt x="3248554" y="5296404"/>
                    <a:pt x="3285709" y="5268059"/>
                    <a:pt x="3322750" y="5239374"/>
                  </a:cubicBezTo>
                  <a:cubicBezTo>
                    <a:pt x="3360018" y="5210802"/>
                    <a:pt x="3397173" y="5181778"/>
                    <a:pt x="3434328" y="5152303"/>
                  </a:cubicBezTo>
                  <a:lnTo>
                    <a:pt x="3660306" y="4971611"/>
                  </a:lnTo>
                  <a:cubicBezTo>
                    <a:pt x="3815362" y="4848627"/>
                    <a:pt x="3971886" y="4734114"/>
                    <a:pt x="4124797" y="4621859"/>
                  </a:cubicBezTo>
                  <a:cubicBezTo>
                    <a:pt x="4277594" y="4509604"/>
                    <a:pt x="4424633" y="4396220"/>
                    <a:pt x="4557554" y="4274027"/>
                  </a:cubicBezTo>
                  <a:cubicBezTo>
                    <a:pt x="4690476" y="4152060"/>
                    <a:pt x="4810523" y="4022074"/>
                    <a:pt x="4903579" y="3875375"/>
                  </a:cubicBezTo>
                  <a:cubicBezTo>
                    <a:pt x="4950107" y="3802082"/>
                    <a:pt x="4989860" y="3724836"/>
                    <a:pt x="5021481" y="3643638"/>
                  </a:cubicBezTo>
                  <a:cubicBezTo>
                    <a:pt x="5053328" y="3562552"/>
                    <a:pt x="5076253" y="3477627"/>
                    <a:pt x="5093306" y="3390443"/>
                  </a:cubicBezTo>
                  <a:cubicBezTo>
                    <a:pt x="5101776" y="3346851"/>
                    <a:pt x="5108552" y="3302468"/>
                    <a:pt x="5113182" y="3257634"/>
                  </a:cubicBezTo>
                  <a:cubicBezTo>
                    <a:pt x="5114537" y="3246454"/>
                    <a:pt x="5115441" y="3235161"/>
                    <a:pt x="5116457" y="3223980"/>
                  </a:cubicBezTo>
                  <a:cubicBezTo>
                    <a:pt x="5117360" y="3212687"/>
                    <a:pt x="5118490" y="3201620"/>
                    <a:pt x="5118941" y="3189649"/>
                  </a:cubicBezTo>
                  <a:lnTo>
                    <a:pt x="5122555" y="3118727"/>
                  </a:lnTo>
                  <a:cubicBezTo>
                    <a:pt x="5125830" y="3024090"/>
                    <a:pt x="5123798" y="2929340"/>
                    <a:pt x="5116344" y="2835154"/>
                  </a:cubicBezTo>
                  <a:cubicBezTo>
                    <a:pt x="5109116" y="2740855"/>
                    <a:pt x="5095226" y="2647347"/>
                    <a:pt x="5076479" y="2555081"/>
                  </a:cubicBezTo>
                  <a:cubicBezTo>
                    <a:pt x="5057506" y="2462815"/>
                    <a:pt x="5033791" y="2371792"/>
                    <a:pt x="5008832" y="2281785"/>
                  </a:cubicBezTo>
                  <a:cubicBezTo>
                    <a:pt x="4959029" y="2101657"/>
                    <a:pt x="4904031" y="1923901"/>
                    <a:pt x="4834126" y="1751566"/>
                  </a:cubicBezTo>
                  <a:cubicBezTo>
                    <a:pt x="4799117" y="1665512"/>
                    <a:pt x="4760042" y="1581038"/>
                    <a:pt x="4715095" y="1499840"/>
                  </a:cubicBezTo>
                  <a:cubicBezTo>
                    <a:pt x="4704141" y="1479399"/>
                    <a:pt x="4692057" y="1459523"/>
                    <a:pt x="4680425" y="1439534"/>
                  </a:cubicBezTo>
                  <a:cubicBezTo>
                    <a:pt x="4668454" y="1419658"/>
                    <a:pt x="4656031" y="1400121"/>
                    <a:pt x="4643947" y="1380357"/>
                  </a:cubicBezTo>
                  <a:lnTo>
                    <a:pt x="4605325" y="1322536"/>
                  </a:lnTo>
                  <a:lnTo>
                    <a:pt x="4565008" y="1265957"/>
                  </a:lnTo>
                  <a:cubicBezTo>
                    <a:pt x="4454673" y="1117225"/>
                    <a:pt x="4325139" y="984190"/>
                    <a:pt x="4183296" y="867644"/>
                  </a:cubicBezTo>
                  <a:cubicBezTo>
                    <a:pt x="4041792" y="750759"/>
                    <a:pt x="3888090" y="649119"/>
                    <a:pt x="3723774" y="567469"/>
                  </a:cubicBezTo>
                  <a:cubicBezTo>
                    <a:pt x="3559570" y="485593"/>
                    <a:pt x="3385767" y="422803"/>
                    <a:pt x="3206656" y="378985"/>
                  </a:cubicBezTo>
                  <a:cubicBezTo>
                    <a:pt x="3027545" y="335054"/>
                    <a:pt x="2843465" y="309757"/>
                    <a:pt x="2657917" y="300836"/>
                  </a:cubicBezTo>
                  <a:cubicBezTo>
                    <a:pt x="2472030" y="291462"/>
                    <a:pt x="2286369" y="297674"/>
                    <a:pt x="2101837" y="320712"/>
                  </a:cubicBezTo>
                  <a:cubicBezTo>
                    <a:pt x="1917418" y="343863"/>
                    <a:pt x="1734694" y="382599"/>
                    <a:pt x="1556034" y="435451"/>
                  </a:cubicBezTo>
                  <a:cubicBezTo>
                    <a:pt x="1377262" y="488078"/>
                    <a:pt x="1202894" y="556176"/>
                    <a:pt x="1033947" y="635116"/>
                  </a:cubicBezTo>
                  <a:cubicBezTo>
                    <a:pt x="695037" y="791301"/>
                    <a:pt x="378600" y="998420"/>
                    <a:pt x="101012" y="1248565"/>
                  </a:cubicBezTo>
                  <a:lnTo>
                    <a:pt x="0" y="1348112"/>
                  </a:lnTo>
                  <a:lnTo>
                    <a:pt x="0" y="968874"/>
                  </a:lnTo>
                  <a:lnTo>
                    <a:pt x="138873" y="845566"/>
                  </a:lnTo>
                  <a:cubicBezTo>
                    <a:pt x="217050" y="781674"/>
                    <a:pt x="297797" y="720945"/>
                    <a:pt x="380746" y="663462"/>
                  </a:cubicBezTo>
                  <a:cubicBezTo>
                    <a:pt x="546869" y="548609"/>
                    <a:pt x="721689" y="446293"/>
                    <a:pt x="904188" y="359222"/>
                  </a:cubicBezTo>
                  <a:cubicBezTo>
                    <a:pt x="1269637" y="186322"/>
                    <a:pt x="1663094" y="72034"/>
                    <a:pt x="2066151" y="23699"/>
                  </a:cubicBezTo>
                  <a:cubicBezTo>
                    <a:pt x="2166887" y="11785"/>
                    <a:pt x="2268356" y="4388"/>
                    <a:pt x="2369925" y="14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Freeform: Shape 78">
              <a:extLst>
                <a:ext uri="{FF2B5EF4-FFF2-40B4-BE49-F238E27FC236}">
                  <a16:creationId xmlns:a16="http://schemas.microsoft.com/office/drawing/2014/main" id="{262C0FFC-ADA2-4CA2-A853-EC5D4AFBC1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73734"/>
              <a:ext cx="5364004" cy="6074639"/>
            </a:xfrm>
            <a:custGeom>
              <a:avLst/>
              <a:gdLst>
                <a:gd name="connsiteX0" fmla="*/ 2548484 w 5364004"/>
                <a:gd name="connsiteY0" fmla="*/ 0 h 6074639"/>
                <a:gd name="connsiteX1" fmla="*/ 5364004 w 5364004"/>
                <a:gd name="connsiteY1" fmla="*/ 3182664 h 6074639"/>
                <a:gd name="connsiteX2" fmla="*/ 3886170 w 5364004"/>
                <a:gd name="connsiteY2" fmla="*/ 5260508 h 6074639"/>
                <a:gd name="connsiteX3" fmla="*/ 2075975 w 5364004"/>
                <a:gd name="connsiteY3" fmla="*/ 6074639 h 6074639"/>
                <a:gd name="connsiteX4" fmla="*/ 21919 w 5364004"/>
                <a:gd name="connsiteY4" fmla="*/ 5139637 h 6074639"/>
                <a:gd name="connsiteX5" fmla="*/ 0 w 5364004"/>
                <a:gd name="connsiteY5" fmla="*/ 5113592 h 6074639"/>
                <a:gd name="connsiteX6" fmla="*/ 0 w 5364004"/>
                <a:gd name="connsiteY6" fmla="*/ 4169527 h 6074639"/>
                <a:gd name="connsiteX7" fmla="*/ 45364 w 5364004"/>
                <a:gd name="connsiteY7" fmla="*/ 4232131 h 6074639"/>
                <a:gd name="connsiteX8" fmla="*/ 149459 w 5364004"/>
                <a:gd name="connsiteY8" fmla="*/ 4381216 h 6074639"/>
                <a:gd name="connsiteX9" fmla="*/ 2075975 w 5364004"/>
                <a:gd name="connsiteY9" fmla="*/ 5509977 h 6074639"/>
                <a:gd name="connsiteX10" fmla="*/ 3538451 w 5364004"/>
                <a:gd name="connsiteY10" fmla="*/ 4815555 h 6074639"/>
                <a:gd name="connsiteX11" fmla="*/ 3716432 w 5364004"/>
                <a:gd name="connsiteY11" fmla="*/ 4677664 h 6074639"/>
                <a:gd name="connsiteX12" fmla="*/ 4525932 w 5364004"/>
                <a:gd name="connsiteY12" fmla="*/ 3956816 h 6074639"/>
                <a:gd name="connsiteX13" fmla="*/ 4799342 w 5364004"/>
                <a:gd name="connsiteY13" fmla="*/ 3182664 h 6074639"/>
                <a:gd name="connsiteX14" fmla="*/ 4185667 w 5364004"/>
                <a:gd name="connsiteY14" fmla="*/ 1295110 h 6074639"/>
                <a:gd name="connsiteX15" fmla="*/ 3495197 w 5364004"/>
                <a:gd name="connsiteY15" fmla="*/ 762181 h 6074639"/>
                <a:gd name="connsiteX16" fmla="*/ 2548484 w 5364004"/>
                <a:gd name="connsiteY16" fmla="*/ 564663 h 6074639"/>
                <a:gd name="connsiteX17" fmla="*/ 1443440 w 5364004"/>
                <a:gd name="connsiteY17" fmla="*/ 777089 h 6074639"/>
                <a:gd name="connsiteX18" fmla="*/ 461830 w 5364004"/>
                <a:gd name="connsiteY18" fmla="*/ 1360949 h 6074639"/>
                <a:gd name="connsiteX19" fmla="*/ 73272 w 5364004"/>
                <a:gd name="connsiteY19" fmla="*/ 1759206 h 6074639"/>
                <a:gd name="connsiteX20" fmla="*/ 0 w 5364004"/>
                <a:gd name="connsiteY20" fmla="*/ 1859770 h 6074639"/>
                <a:gd name="connsiteX21" fmla="*/ 0 w 5364004"/>
                <a:gd name="connsiteY21" fmla="*/ 1020639 h 6074639"/>
                <a:gd name="connsiteX22" fmla="*/ 94433 w 5364004"/>
                <a:gd name="connsiteY22" fmla="*/ 932159 h 6074639"/>
                <a:gd name="connsiteX23" fmla="*/ 2548484 w 5364004"/>
                <a:gd name="connsiteY23" fmla="*/ 0 h 6074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64004" h="6074639">
                  <a:moveTo>
                    <a:pt x="2548484" y="0"/>
                  </a:moveTo>
                  <a:cubicBezTo>
                    <a:pt x="4313619" y="0"/>
                    <a:pt x="5364004" y="1424869"/>
                    <a:pt x="5364004" y="3182664"/>
                  </a:cubicBezTo>
                  <a:cubicBezTo>
                    <a:pt x="5364004" y="4199734"/>
                    <a:pt x="4631750" y="4677890"/>
                    <a:pt x="3886170" y="5260508"/>
                  </a:cubicBezTo>
                  <a:cubicBezTo>
                    <a:pt x="3343077" y="5684909"/>
                    <a:pt x="2819861" y="6074639"/>
                    <a:pt x="2075975" y="6074639"/>
                  </a:cubicBezTo>
                  <a:cubicBezTo>
                    <a:pt x="1179686" y="6074639"/>
                    <a:pt x="538816" y="5724911"/>
                    <a:pt x="21919" y="5139637"/>
                  </a:cubicBezTo>
                  <a:lnTo>
                    <a:pt x="0" y="5113592"/>
                  </a:lnTo>
                  <a:lnTo>
                    <a:pt x="0" y="4169527"/>
                  </a:lnTo>
                  <a:lnTo>
                    <a:pt x="45364" y="4232131"/>
                  </a:lnTo>
                  <a:cubicBezTo>
                    <a:pt x="79610" y="4280001"/>
                    <a:pt x="114337" y="4329437"/>
                    <a:pt x="149459" y="4381216"/>
                  </a:cubicBezTo>
                  <a:cubicBezTo>
                    <a:pt x="686227" y="5172421"/>
                    <a:pt x="1262409" y="5509977"/>
                    <a:pt x="2075975" y="5509977"/>
                  </a:cubicBezTo>
                  <a:cubicBezTo>
                    <a:pt x="2609920" y="5509977"/>
                    <a:pt x="3001682" y="5234986"/>
                    <a:pt x="3538451" y="4815555"/>
                  </a:cubicBezTo>
                  <a:cubicBezTo>
                    <a:pt x="3598418" y="4768688"/>
                    <a:pt x="3658385" y="4722385"/>
                    <a:pt x="3716432" y="4677664"/>
                  </a:cubicBezTo>
                  <a:cubicBezTo>
                    <a:pt x="4031062" y="4434972"/>
                    <a:pt x="4328187" y="4205719"/>
                    <a:pt x="4525932" y="3956816"/>
                  </a:cubicBezTo>
                  <a:cubicBezTo>
                    <a:pt x="4714982" y="3718867"/>
                    <a:pt x="4799342" y="3480128"/>
                    <a:pt x="4799342" y="3182664"/>
                  </a:cubicBezTo>
                  <a:cubicBezTo>
                    <a:pt x="4799342" y="2437196"/>
                    <a:pt x="4581382" y="1766829"/>
                    <a:pt x="4185667" y="1295110"/>
                  </a:cubicBezTo>
                  <a:cubicBezTo>
                    <a:pt x="3991988" y="1064389"/>
                    <a:pt x="3759685" y="885052"/>
                    <a:pt x="3495197" y="762181"/>
                  </a:cubicBezTo>
                  <a:cubicBezTo>
                    <a:pt x="3212979" y="631180"/>
                    <a:pt x="2894509" y="564663"/>
                    <a:pt x="2548484" y="564663"/>
                  </a:cubicBezTo>
                  <a:cubicBezTo>
                    <a:pt x="2181567" y="564663"/>
                    <a:pt x="1809680" y="636036"/>
                    <a:pt x="1443440" y="777089"/>
                  </a:cubicBezTo>
                  <a:cubicBezTo>
                    <a:pt x="1086912" y="914189"/>
                    <a:pt x="747550" y="1116112"/>
                    <a:pt x="461830" y="1360949"/>
                  </a:cubicBezTo>
                  <a:cubicBezTo>
                    <a:pt x="316486" y="1485458"/>
                    <a:pt x="186699" y="1618549"/>
                    <a:pt x="73272" y="1759206"/>
                  </a:cubicBezTo>
                  <a:lnTo>
                    <a:pt x="0" y="1859770"/>
                  </a:lnTo>
                  <a:lnTo>
                    <a:pt x="0" y="1020639"/>
                  </a:lnTo>
                  <a:lnTo>
                    <a:pt x="94433" y="932159"/>
                  </a:lnTo>
                  <a:cubicBezTo>
                    <a:pt x="766607" y="356217"/>
                    <a:pt x="1660722" y="0"/>
                    <a:pt x="2548484"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0" name="Freeform: Shape 79">
              <a:extLst>
                <a:ext uri="{FF2B5EF4-FFF2-40B4-BE49-F238E27FC236}">
                  <a16:creationId xmlns:a16="http://schemas.microsoft.com/office/drawing/2014/main" id="{1795B958-8D02-4C0E-BD05-1D61F2C92B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73734"/>
              <a:ext cx="5364004" cy="6074639"/>
            </a:xfrm>
            <a:custGeom>
              <a:avLst/>
              <a:gdLst>
                <a:gd name="connsiteX0" fmla="*/ 2548484 w 5364004"/>
                <a:gd name="connsiteY0" fmla="*/ 0 h 6074639"/>
                <a:gd name="connsiteX1" fmla="*/ 5364004 w 5364004"/>
                <a:gd name="connsiteY1" fmla="*/ 3182664 h 6074639"/>
                <a:gd name="connsiteX2" fmla="*/ 3886170 w 5364004"/>
                <a:gd name="connsiteY2" fmla="*/ 5260508 h 6074639"/>
                <a:gd name="connsiteX3" fmla="*/ 2075975 w 5364004"/>
                <a:gd name="connsiteY3" fmla="*/ 6074639 h 6074639"/>
                <a:gd name="connsiteX4" fmla="*/ 21919 w 5364004"/>
                <a:gd name="connsiteY4" fmla="*/ 5139637 h 6074639"/>
                <a:gd name="connsiteX5" fmla="*/ 0 w 5364004"/>
                <a:gd name="connsiteY5" fmla="*/ 5113592 h 6074639"/>
                <a:gd name="connsiteX6" fmla="*/ 0 w 5364004"/>
                <a:gd name="connsiteY6" fmla="*/ 3976968 h 6074639"/>
                <a:gd name="connsiteX7" fmla="*/ 35397 w 5364004"/>
                <a:gd name="connsiteY7" fmla="*/ 4025931 h 6074639"/>
                <a:gd name="connsiteX8" fmla="*/ 242967 w 5364004"/>
                <a:gd name="connsiteY8" fmla="*/ 4317861 h 6074639"/>
                <a:gd name="connsiteX9" fmla="*/ 1034850 w 5364004"/>
                <a:gd name="connsiteY9" fmla="*/ 5126232 h 6074639"/>
                <a:gd name="connsiteX10" fmla="*/ 2075975 w 5364004"/>
                <a:gd name="connsiteY10" fmla="*/ 5397044 h 6074639"/>
                <a:gd name="connsiteX11" fmla="*/ 2745664 w 5364004"/>
                <a:gd name="connsiteY11" fmla="*/ 5224596 h 6074639"/>
                <a:gd name="connsiteX12" fmla="*/ 3468884 w 5364004"/>
                <a:gd name="connsiteY12" fmla="*/ 4726677 h 6074639"/>
                <a:gd name="connsiteX13" fmla="*/ 3647430 w 5364004"/>
                <a:gd name="connsiteY13" fmla="*/ 4588334 h 6074639"/>
                <a:gd name="connsiteX14" fmla="*/ 4437506 w 5364004"/>
                <a:gd name="connsiteY14" fmla="*/ 3886572 h 6074639"/>
                <a:gd name="connsiteX15" fmla="*/ 4686409 w 5364004"/>
                <a:gd name="connsiteY15" fmla="*/ 3182664 h 6074639"/>
                <a:gd name="connsiteX16" fmla="*/ 4099047 w 5364004"/>
                <a:gd name="connsiteY16" fmla="*/ 1367726 h 6074639"/>
                <a:gd name="connsiteX17" fmla="*/ 3447540 w 5364004"/>
                <a:gd name="connsiteY17" fmla="*/ 864611 h 6074639"/>
                <a:gd name="connsiteX18" fmla="*/ 2548484 w 5364004"/>
                <a:gd name="connsiteY18" fmla="*/ 677595 h 6074639"/>
                <a:gd name="connsiteX19" fmla="*/ 1483982 w 5364004"/>
                <a:gd name="connsiteY19" fmla="*/ 882455 h 6074639"/>
                <a:gd name="connsiteX20" fmla="*/ 535349 w 5364004"/>
                <a:gd name="connsiteY20" fmla="*/ 1446665 h 6074639"/>
                <a:gd name="connsiteX21" fmla="*/ 10097 w 5364004"/>
                <a:gd name="connsiteY21" fmla="*/ 2038206 h 6074639"/>
                <a:gd name="connsiteX22" fmla="*/ 0 w 5364004"/>
                <a:gd name="connsiteY22" fmla="*/ 2055433 h 6074639"/>
                <a:gd name="connsiteX23" fmla="*/ 0 w 5364004"/>
                <a:gd name="connsiteY23" fmla="*/ 1020639 h 6074639"/>
                <a:gd name="connsiteX24" fmla="*/ 94433 w 5364004"/>
                <a:gd name="connsiteY24" fmla="*/ 932159 h 6074639"/>
                <a:gd name="connsiteX25" fmla="*/ 2548484 w 5364004"/>
                <a:gd name="connsiteY25" fmla="*/ 0 h 6074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64004" h="6074639">
                  <a:moveTo>
                    <a:pt x="2548484" y="0"/>
                  </a:moveTo>
                  <a:cubicBezTo>
                    <a:pt x="4313619" y="0"/>
                    <a:pt x="5364004" y="1424869"/>
                    <a:pt x="5364004" y="3182664"/>
                  </a:cubicBezTo>
                  <a:cubicBezTo>
                    <a:pt x="5364004" y="4199734"/>
                    <a:pt x="4631750" y="4677890"/>
                    <a:pt x="3886170" y="5260508"/>
                  </a:cubicBezTo>
                  <a:cubicBezTo>
                    <a:pt x="3343077" y="5684909"/>
                    <a:pt x="2819861" y="6074639"/>
                    <a:pt x="2075975" y="6074639"/>
                  </a:cubicBezTo>
                  <a:cubicBezTo>
                    <a:pt x="1179686" y="6074639"/>
                    <a:pt x="538816" y="5724911"/>
                    <a:pt x="21919" y="5139637"/>
                  </a:cubicBezTo>
                  <a:lnTo>
                    <a:pt x="0" y="5113592"/>
                  </a:lnTo>
                  <a:lnTo>
                    <a:pt x="0" y="3976968"/>
                  </a:lnTo>
                  <a:lnTo>
                    <a:pt x="35397" y="4025931"/>
                  </a:lnTo>
                  <a:cubicBezTo>
                    <a:pt x="102366" y="4117745"/>
                    <a:pt x="171594" y="4212721"/>
                    <a:pt x="242967" y="4317861"/>
                  </a:cubicBezTo>
                  <a:cubicBezTo>
                    <a:pt x="495371" y="4689861"/>
                    <a:pt x="754326" y="4954349"/>
                    <a:pt x="1034850" y="5126232"/>
                  </a:cubicBezTo>
                  <a:cubicBezTo>
                    <a:pt x="1332201" y="5308505"/>
                    <a:pt x="1672806" y="5397044"/>
                    <a:pt x="2075975" y="5397044"/>
                  </a:cubicBezTo>
                  <a:cubicBezTo>
                    <a:pt x="2304776" y="5397044"/>
                    <a:pt x="2517541" y="5342272"/>
                    <a:pt x="2745664" y="5224596"/>
                  </a:cubicBezTo>
                  <a:cubicBezTo>
                    <a:pt x="2979886" y="5103758"/>
                    <a:pt x="3211737" y="4927584"/>
                    <a:pt x="3468884" y="4726677"/>
                  </a:cubicBezTo>
                  <a:cubicBezTo>
                    <a:pt x="3529190" y="4679584"/>
                    <a:pt x="3589270" y="4633169"/>
                    <a:pt x="3647430" y="4588334"/>
                  </a:cubicBezTo>
                  <a:cubicBezTo>
                    <a:pt x="3956414" y="4349934"/>
                    <a:pt x="4248231" y="4124747"/>
                    <a:pt x="4437506" y="3886572"/>
                  </a:cubicBezTo>
                  <a:cubicBezTo>
                    <a:pt x="4611987" y="3667031"/>
                    <a:pt x="4686409" y="3456525"/>
                    <a:pt x="4686409" y="3182664"/>
                  </a:cubicBezTo>
                  <a:cubicBezTo>
                    <a:pt x="4686409" y="2463735"/>
                    <a:pt x="4477823" y="1819117"/>
                    <a:pt x="4099047" y="1367726"/>
                  </a:cubicBezTo>
                  <a:cubicBezTo>
                    <a:pt x="3916097" y="1149766"/>
                    <a:pt x="3697008" y="980480"/>
                    <a:pt x="3447540" y="864611"/>
                  </a:cubicBezTo>
                  <a:cubicBezTo>
                    <a:pt x="3180454" y="740498"/>
                    <a:pt x="2877908" y="677595"/>
                    <a:pt x="2548484" y="677595"/>
                  </a:cubicBezTo>
                  <a:cubicBezTo>
                    <a:pt x="2200426" y="677595"/>
                    <a:pt x="1832266" y="748404"/>
                    <a:pt x="1483982" y="882455"/>
                  </a:cubicBezTo>
                  <a:cubicBezTo>
                    <a:pt x="1139425" y="1015037"/>
                    <a:pt x="811356" y="1210185"/>
                    <a:pt x="535349" y="1446665"/>
                  </a:cubicBezTo>
                  <a:cubicBezTo>
                    <a:pt x="328598" y="1623772"/>
                    <a:pt x="150116" y="1825208"/>
                    <a:pt x="10097" y="2038206"/>
                  </a:cubicBezTo>
                  <a:lnTo>
                    <a:pt x="0" y="2055433"/>
                  </a:lnTo>
                  <a:lnTo>
                    <a:pt x="0" y="1020639"/>
                  </a:lnTo>
                  <a:lnTo>
                    <a:pt x="94433" y="932159"/>
                  </a:lnTo>
                  <a:cubicBezTo>
                    <a:pt x="766607" y="356217"/>
                    <a:pt x="1660722" y="0"/>
                    <a:pt x="2548484"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1" name="Freeform: Shape 80">
              <a:extLst>
                <a:ext uri="{FF2B5EF4-FFF2-40B4-BE49-F238E27FC236}">
                  <a16:creationId xmlns:a16="http://schemas.microsoft.com/office/drawing/2014/main" id="{14C1D2D0-9351-4D11-A174-50C2B844F3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69891"/>
              <a:ext cx="5409177" cy="6482325"/>
            </a:xfrm>
            <a:custGeom>
              <a:avLst/>
              <a:gdLst>
                <a:gd name="connsiteX0" fmla="*/ 2168015 w 5409177"/>
                <a:gd name="connsiteY0" fmla="*/ 0 h 6482325"/>
                <a:gd name="connsiteX1" fmla="*/ 5409177 w 5409177"/>
                <a:gd name="connsiteY1" fmla="*/ 3241163 h 6482325"/>
                <a:gd name="connsiteX2" fmla="*/ 2168015 w 5409177"/>
                <a:gd name="connsiteY2" fmla="*/ 6482325 h 6482325"/>
                <a:gd name="connsiteX3" fmla="*/ 106314 w 5409177"/>
                <a:gd name="connsiteY3" fmla="*/ 5742217 h 6482325"/>
                <a:gd name="connsiteX4" fmla="*/ 0 w 5409177"/>
                <a:gd name="connsiteY4" fmla="*/ 5645593 h 6482325"/>
                <a:gd name="connsiteX5" fmla="*/ 0 w 5409177"/>
                <a:gd name="connsiteY5" fmla="*/ 5278200 h 6482325"/>
                <a:gd name="connsiteX6" fmla="*/ 61824 w 5409177"/>
                <a:gd name="connsiteY6" fmla="*/ 5347778 h 6482325"/>
                <a:gd name="connsiteX7" fmla="*/ 163802 w 5409177"/>
                <a:gd name="connsiteY7" fmla="*/ 5453397 h 6482325"/>
                <a:gd name="connsiteX8" fmla="*/ 617000 w 5409177"/>
                <a:gd name="connsiteY8" fmla="*/ 5817379 h 6482325"/>
                <a:gd name="connsiteX9" fmla="*/ 866580 w 5409177"/>
                <a:gd name="connsiteY9" fmla="*/ 5953688 h 6482325"/>
                <a:gd name="connsiteX10" fmla="*/ 866806 w 5409177"/>
                <a:gd name="connsiteY10" fmla="*/ 5953801 h 6482325"/>
                <a:gd name="connsiteX11" fmla="*/ 867032 w 5409177"/>
                <a:gd name="connsiteY11" fmla="*/ 5953914 h 6482325"/>
                <a:gd name="connsiteX12" fmla="*/ 1130504 w 5409177"/>
                <a:gd name="connsiteY12" fmla="*/ 6056909 h 6482325"/>
                <a:gd name="connsiteX13" fmla="*/ 1405607 w 5409177"/>
                <a:gd name="connsiteY13" fmla="*/ 6128169 h 6482325"/>
                <a:gd name="connsiteX14" fmla="*/ 1545192 w 5409177"/>
                <a:gd name="connsiteY14" fmla="*/ 6151659 h 6482325"/>
                <a:gd name="connsiteX15" fmla="*/ 1685341 w 5409177"/>
                <a:gd name="connsiteY15" fmla="*/ 6167582 h 6482325"/>
                <a:gd name="connsiteX16" fmla="*/ 1975465 w 5409177"/>
                <a:gd name="connsiteY16" fmla="*/ 6180231 h 6482325"/>
                <a:gd name="connsiteX17" fmla="*/ 1990033 w 5409177"/>
                <a:gd name="connsiteY17" fmla="*/ 6180231 h 6482325"/>
                <a:gd name="connsiteX18" fmla="*/ 2009232 w 5409177"/>
                <a:gd name="connsiteY18" fmla="*/ 6180344 h 6482325"/>
                <a:gd name="connsiteX19" fmla="*/ 2046612 w 5409177"/>
                <a:gd name="connsiteY19" fmla="*/ 6179779 h 6482325"/>
                <a:gd name="connsiteX20" fmla="*/ 2046951 w 5409177"/>
                <a:gd name="connsiteY20" fmla="*/ 6179779 h 6482325"/>
                <a:gd name="connsiteX21" fmla="*/ 2047290 w 5409177"/>
                <a:gd name="connsiteY21" fmla="*/ 6179779 h 6482325"/>
                <a:gd name="connsiteX22" fmla="*/ 2082412 w 5409177"/>
                <a:gd name="connsiteY22" fmla="*/ 6178876 h 6482325"/>
                <a:gd name="connsiteX23" fmla="*/ 2117760 w 5409177"/>
                <a:gd name="connsiteY23" fmla="*/ 6177068 h 6482325"/>
                <a:gd name="connsiteX24" fmla="*/ 2256215 w 5409177"/>
                <a:gd name="connsiteY24" fmla="*/ 6164985 h 6482325"/>
                <a:gd name="connsiteX25" fmla="*/ 2791515 w 5409177"/>
                <a:gd name="connsiteY25" fmla="*/ 6020319 h 6482325"/>
                <a:gd name="connsiteX26" fmla="*/ 3045726 w 5409177"/>
                <a:gd name="connsiteY26" fmla="*/ 5894286 h 6482325"/>
                <a:gd name="connsiteX27" fmla="*/ 3292371 w 5409177"/>
                <a:gd name="connsiteY27" fmla="*/ 5740246 h 6482325"/>
                <a:gd name="connsiteX28" fmla="*/ 3533482 w 5409177"/>
                <a:gd name="connsiteY28" fmla="*/ 5565088 h 6482325"/>
                <a:gd name="connsiteX29" fmla="*/ 3652512 w 5409177"/>
                <a:gd name="connsiteY29" fmla="*/ 5472257 h 6482325"/>
                <a:gd name="connsiteX30" fmla="*/ 3773915 w 5409177"/>
                <a:gd name="connsiteY30" fmla="*/ 5375135 h 6482325"/>
                <a:gd name="connsiteX31" fmla="*/ 3978549 w 5409177"/>
                <a:gd name="connsiteY31" fmla="*/ 5214884 h 6482325"/>
                <a:gd name="connsiteX32" fmla="*/ 4260428 w 5409177"/>
                <a:gd name="connsiteY32" fmla="*/ 4992633 h 6482325"/>
                <a:gd name="connsiteX33" fmla="*/ 4698154 w 5409177"/>
                <a:gd name="connsiteY33" fmla="*/ 4594207 h 6482325"/>
                <a:gd name="connsiteX34" fmla="*/ 4879185 w 5409177"/>
                <a:gd name="connsiteY34" fmla="*/ 4374440 h 6482325"/>
                <a:gd name="connsiteX35" fmla="*/ 5022383 w 5409177"/>
                <a:gd name="connsiteY35" fmla="*/ 4135136 h 6482325"/>
                <a:gd name="connsiteX36" fmla="*/ 5172019 w 5409177"/>
                <a:gd name="connsiteY36" fmla="*/ 3599271 h 6482325"/>
                <a:gd name="connsiteX37" fmla="*/ 5180489 w 5409177"/>
                <a:gd name="connsiteY37" fmla="*/ 3456412 h 6482325"/>
                <a:gd name="connsiteX38" fmla="*/ 5180602 w 5409177"/>
                <a:gd name="connsiteY38" fmla="*/ 3450878 h 6482325"/>
                <a:gd name="connsiteX39" fmla="*/ 5180940 w 5409177"/>
                <a:gd name="connsiteY39" fmla="*/ 3382667 h 6482325"/>
                <a:gd name="connsiteX40" fmla="*/ 5180828 w 5409177"/>
                <a:gd name="connsiteY40" fmla="*/ 3361097 h 6482325"/>
                <a:gd name="connsiteX41" fmla="*/ 5180150 w 5409177"/>
                <a:gd name="connsiteY41" fmla="*/ 3307002 h 6482325"/>
                <a:gd name="connsiteX42" fmla="*/ 5165243 w 5409177"/>
                <a:gd name="connsiteY42" fmla="*/ 3005698 h 6482325"/>
                <a:gd name="connsiteX43" fmla="*/ 5074445 w 5409177"/>
                <a:gd name="connsiteY43" fmla="*/ 2409076 h 6482325"/>
                <a:gd name="connsiteX44" fmla="*/ 4891947 w 5409177"/>
                <a:gd name="connsiteY44" fmla="*/ 1834362 h 6482325"/>
                <a:gd name="connsiteX45" fmla="*/ 4831076 w 5409177"/>
                <a:gd name="connsiteY45" fmla="*/ 1696585 h 6482325"/>
                <a:gd name="connsiteX46" fmla="*/ 4763316 w 5409177"/>
                <a:gd name="connsiteY46" fmla="*/ 1561743 h 6482325"/>
                <a:gd name="connsiteX47" fmla="*/ 4608147 w 5409177"/>
                <a:gd name="connsiteY47" fmla="*/ 1303693 h 6482325"/>
                <a:gd name="connsiteX48" fmla="*/ 4221015 w 5409177"/>
                <a:gd name="connsiteY48" fmla="*/ 848123 h 6482325"/>
                <a:gd name="connsiteX49" fmla="*/ 3990632 w 5409177"/>
                <a:gd name="connsiteY49" fmla="*/ 659413 h 6482325"/>
                <a:gd name="connsiteX50" fmla="*/ 3738680 w 5409177"/>
                <a:gd name="connsiteY50" fmla="*/ 502098 h 6482325"/>
                <a:gd name="connsiteX51" fmla="*/ 3189150 w 5409177"/>
                <a:gd name="connsiteY51" fmla="*/ 289220 h 6482325"/>
                <a:gd name="connsiteX52" fmla="*/ 2901398 w 5409177"/>
                <a:gd name="connsiteY52" fmla="*/ 232867 h 6482325"/>
                <a:gd name="connsiteX53" fmla="*/ 2611162 w 5409177"/>
                <a:gd name="connsiteY53" fmla="*/ 207570 h 6482325"/>
                <a:gd name="connsiteX54" fmla="*/ 2484451 w 5409177"/>
                <a:gd name="connsiteY54" fmla="*/ 204860 h 6482325"/>
                <a:gd name="connsiteX55" fmla="*/ 2027414 w 5409177"/>
                <a:gd name="connsiteY55" fmla="*/ 238852 h 6482325"/>
                <a:gd name="connsiteX56" fmla="*/ 1740452 w 5409177"/>
                <a:gd name="connsiteY56" fmla="*/ 294867 h 6482325"/>
                <a:gd name="connsiteX57" fmla="*/ 1458686 w 5409177"/>
                <a:gd name="connsiteY57" fmla="*/ 375049 h 6482325"/>
                <a:gd name="connsiteX58" fmla="*/ 1183695 w 5409177"/>
                <a:gd name="connsiteY58" fmla="*/ 477366 h 6482325"/>
                <a:gd name="connsiteX59" fmla="*/ 916723 w 5409177"/>
                <a:gd name="connsiteY59" fmla="*/ 601140 h 6482325"/>
                <a:gd name="connsiteX60" fmla="*/ 410333 w 5409177"/>
                <a:gd name="connsiteY60" fmla="*/ 905154 h 6482325"/>
                <a:gd name="connsiteX61" fmla="*/ 290625 w 5409177"/>
                <a:gd name="connsiteY61" fmla="*/ 992677 h 6482325"/>
                <a:gd name="connsiteX62" fmla="*/ 290399 w 5409177"/>
                <a:gd name="connsiteY62" fmla="*/ 992902 h 6482325"/>
                <a:gd name="connsiteX63" fmla="*/ 290173 w 5409177"/>
                <a:gd name="connsiteY63" fmla="*/ 993128 h 6482325"/>
                <a:gd name="connsiteX64" fmla="*/ 241047 w 5409177"/>
                <a:gd name="connsiteY64" fmla="*/ 1030735 h 6482325"/>
                <a:gd name="connsiteX65" fmla="*/ 231109 w 5409177"/>
                <a:gd name="connsiteY65" fmla="*/ 1038527 h 6482325"/>
                <a:gd name="connsiteX66" fmla="*/ 173514 w 5409177"/>
                <a:gd name="connsiteY66" fmla="*/ 1084491 h 6482325"/>
                <a:gd name="connsiteX67" fmla="*/ 55330 w 5409177"/>
                <a:gd name="connsiteY67" fmla="*/ 1184549 h 6482325"/>
                <a:gd name="connsiteX68" fmla="*/ 0 w 5409177"/>
                <a:gd name="connsiteY68" fmla="*/ 1235015 h 6482325"/>
                <a:gd name="connsiteX69" fmla="*/ 0 w 5409177"/>
                <a:gd name="connsiteY69" fmla="*/ 836733 h 6482325"/>
                <a:gd name="connsiteX70" fmla="*/ 106314 w 5409177"/>
                <a:gd name="connsiteY70" fmla="*/ 740109 h 6482325"/>
                <a:gd name="connsiteX71" fmla="*/ 2168015 w 5409177"/>
                <a:gd name="connsiteY71" fmla="*/ 0 h 64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409177" h="6482325">
                  <a:moveTo>
                    <a:pt x="2168015" y="0"/>
                  </a:moveTo>
                  <a:cubicBezTo>
                    <a:pt x="3958108" y="0"/>
                    <a:pt x="5409177" y="1451070"/>
                    <a:pt x="5409177" y="3241163"/>
                  </a:cubicBezTo>
                  <a:cubicBezTo>
                    <a:pt x="5409177" y="5031256"/>
                    <a:pt x="3958108" y="6482325"/>
                    <a:pt x="2168015" y="6482325"/>
                  </a:cubicBezTo>
                  <a:cubicBezTo>
                    <a:pt x="1384849" y="6482325"/>
                    <a:pt x="666575" y="6204582"/>
                    <a:pt x="106314" y="5742217"/>
                  </a:cubicBezTo>
                  <a:lnTo>
                    <a:pt x="0" y="5645593"/>
                  </a:lnTo>
                  <a:lnTo>
                    <a:pt x="0" y="5278200"/>
                  </a:lnTo>
                  <a:lnTo>
                    <a:pt x="61824" y="5347778"/>
                  </a:lnTo>
                  <a:cubicBezTo>
                    <a:pt x="95675" y="5384339"/>
                    <a:pt x="129753" y="5419631"/>
                    <a:pt x="163802" y="5453397"/>
                  </a:cubicBezTo>
                  <a:cubicBezTo>
                    <a:pt x="308807" y="5596483"/>
                    <a:pt x="461379" y="5719015"/>
                    <a:pt x="617000" y="5817379"/>
                  </a:cubicBezTo>
                  <a:cubicBezTo>
                    <a:pt x="705087" y="5872603"/>
                    <a:pt x="786624" y="5917211"/>
                    <a:pt x="866580" y="5953688"/>
                  </a:cubicBezTo>
                  <a:lnTo>
                    <a:pt x="866806" y="5953801"/>
                  </a:lnTo>
                  <a:lnTo>
                    <a:pt x="867032" y="5953914"/>
                  </a:lnTo>
                  <a:cubicBezTo>
                    <a:pt x="948344" y="5992198"/>
                    <a:pt x="1036996" y="6026868"/>
                    <a:pt x="1130504" y="6056909"/>
                  </a:cubicBezTo>
                  <a:cubicBezTo>
                    <a:pt x="1216558" y="6084577"/>
                    <a:pt x="1309163" y="6108631"/>
                    <a:pt x="1405607" y="6128169"/>
                  </a:cubicBezTo>
                  <a:cubicBezTo>
                    <a:pt x="1449990" y="6136977"/>
                    <a:pt x="1497083" y="6144883"/>
                    <a:pt x="1545192" y="6151659"/>
                  </a:cubicBezTo>
                  <a:cubicBezTo>
                    <a:pt x="1590365" y="6157983"/>
                    <a:pt x="1637571" y="6163291"/>
                    <a:pt x="1685341" y="6167582"/>
                  </a:cubicBezTo>
                  <a:cubicBezTo>
                    <a:pt x="1776704" y="6175939"/>
                    <a:pt x="1871567" y="6180005"/>
                    <a:pt x="1975465" y="6180231"/>
                  </a:cubicBezTo>
                  <a:lnTo>
                    <a:pt x="1990033" y="6180231"/>
                  </a:lnTo>
                  <a:cubicBezTo>
                    <a:pt x="1996470" y="6180344"/>
                    <a:pt x="2002794" y="6180344"/>
                    <a:pt x="2009232" y="6180344"/>
                  </a:cubicBezTo>
                  <a:cubicBezTo>
                    <a:pt x="2024703" y="6180344"/>
                    <a:pt x="2036222" y="6180231"/>
                    <a:pt x="2046612" y="6179779"/>
                  </a:cubicBezTo>
                  <a:lnTo>
                    <a:pt x="2046951" y="6179779"/>
                  </a:lnTo>
                  <a:lnTo>
                    <a:pt x="2047290" y="6179779"/>
                  </a:lnTo>
                  <a:lnTo>
                    <a:pt x="2082412" y="6178876"/>
                  </a:lnTo>
                  <a:lnTo>
                    <a:pt x="2117760" y="6177068"/>
                  </a:lnTo>
                  <a:cubicBezTo>
                    <a:pt x="2157963" y="6175262"/>
                    <a:pt x="2200765" y="6171535"/>
                    <a:pt x="2256215" y="6164985"/>
                  </a:cubicBezTo>
                  <a:cubicBezTo>
                    <a:pt x="2436342" y="6142963"/>
                    <a:pt x="2616469" y="6094289"/>
                    <a:pt x="2791515" y="6020319"/>
                  </a:cubicBezTo>
                  <a:cubicBezTo>
                    <a:pt x="2871810" y="5986777"/>
                    <a:pt x="2954928" y="5945557"/>
                    <a:pt x="3045726" y="5894286"/>
                  </a:cubicBezTo>
                  <a:cubicBezTo>
                    <a:pt x="3123876" y="5850468"/>
                    <a:pt x="3204509" y="5800100"/>
                    <a:pt x="3292371" y="5740246"/>
                  </a:cubicBezTo>
                  <a:cubicBezTo>
                    <a:pt x="3364647" y="5691007"/>
                    <a:pt x="3441329" y="5635332"/>
                    <a:pt x="3533482" y="5565088"/>
                  </a:cubicBezTo>
                  <a:cubicBezTo>
                    <a:pt x="3573911" y="5534370"/>
                    <a:pt x="3614680" y="5502184"/>
                    <a:pt x="3652512" y="5472257"/>
                  </a:cubicBezTo>
                  <a:lnTo>
                    <a:pt x="3773915" y="5375135"/>
                  </a:lnTo>
                  <a:cubicBezTo>
                    <a:pt x="3842239" y="5320928"/>
                    <a:pt x="3911580" y="5267059"/>
                    <a:pt x="3978549" y="5214884"/>
                  </a:cubicBezTo>
                  <a:cubicBezTo>
                    <a:pt x="4071831" y="5142268"/>
                    <a:pt x="4168388" y="5067168"/>
                    <a:pt x="4260428" y="4992633"/>
                  </a:cubicBezTo>
                  <a:cubicBezTo>
                    <a:pt x="4447557" y="4841190"/>
                    <a:pt x="4582624" y="4718207"/>
                    <a:pt x="4698154" y="4594207"/>
                  </a:cubicBezTo>
                  <a:cubicBezTo>
                    <a:pt x="4768511" y="4518203"/>
                    <a:pt x="4827801" y="4446265"/>
                    <a:pt x="4879185" y="4374440"/>
                  </a:cubicBezTo>
                  <a:cubicBezTo>
                    <a:pt x="4937120" y="4292790"/>
                    <a:pt x="4983874" y="4214641"/>
                    <a:pt x="5022383" y="4135136"/>
                  </a:cubicBezTo>
                  <a:cubicBezTo>
                    <a:pt x="5102904" y="3970932"/>
                    <a:pt x="5153273" y="3790579"/>
                    <a:pt x="5172019" y="3599271"/>
                  </a:cubicBezTo>
                  <a:cubicBezTo>
                    <a:pt x="5176424" y="3553873"/>
                    <a:pt x="5179247" y="3505651"/>
                    <a:pt x="5180489" y="3456412"/>
                  </a:cubicBezTo>
                  <a:lnTo>
                    <a:pt x="5180602" y="3450878"/>
                  </a:lnTo>
                  <a:cubicBezTo>
                    <a:pt x="5180940" y="3428743"/>
                    <a:pt x="5181280" y="3406044"/>
                    <a:pt x="5180940" y="3382667"/>
                  </a:cubicBezTo>
                  <a:cubicBezTo>
                    <a:pt x="5180940" y="3375440"/>
                    <a:pt x="5180828" y="3368325"/>
                    <a:pt x="5180828" y="3361097"/>
                  </a:cubicBezTo>
                  <a:cubicBezTo>
                    <a:pt x="5180828" y="3343366"/>
                    <a:pt x="5180715" y="3325184"/>
                    <a:pt x="5180150" y="3307002"/>
                  </a:cubicBezTo>
                  <a:cubicBezTo>
                    <a:pt x="5178230" y="3204008"/>
                    <a:pt x="5173148" y="3102595"/>
                    <a:pt x="5165243" y="3005698"/>
                  </a:cubicBezTo>
                  <a:cubicBezTo>
                    <a:pt x="5147513" y="2795418"/>
                    <a:pt x="5117021" y="2594737"/>
                    <a:pt x="5074445" y="2409076"/>
                  </a:cubicBezTo>
                  <a:cubicBezTo>
                    <a:pt x="5027804" y="2206136"/>
                    <a:pt x="4966369" y="2012796"/>
                    <a:pt x="4891947" y="1834362"/>
                  </a:cubicBezTo>
                  <a:cubicBezTo>
                    <a:pt x="4872635" y="1787834"/>
                    <a:pt x="4852081" y="1741419"/>
                    <a:pt x="4831076" y="1696585"/>
                  </a:cubicBezTo>
                  <a:cubicBezTo>
                    <a:pt x="4810522" y="1653219"/>
                    <a:pt x="4787709" y="1607933"/>
                    <a:pt x="4763316" y="1561743"/>
                  </a:cubicBezTo>
                  <a:cubicBezTo>
                    <a:pt x="4717466" y="1475124"/>
                    <a:pt x="4665517" y="1388392"/>
                    <a:pt x="4608147" y="1303693"/>
                  </a:cubicBezTo>
                  <a:cubicBezTo>
                    <a:pt x="4496457" y="1136666"/>
                    <a:pt x="4366133" y="983303"/>
                    <a:pt x="4221015" y="848123"/>
                  </a:cubicBezTo>
                  <a:cubicBezTo>
                    <a:pt x="4147721" y="780364"/>
                    <a:pt x="4070137" y="716783"/>
                    <a:pt x="3990632" y="659413"/>
                  </a:cubicBezTo>
                  <a:cubicBezTo>
                    <a:pt x="3906159" y="599220"/>
                    <a:pt x="3821459" y="546367"/>
                    <a:pt x="3738680" y="502098"/>
                  </a:cubicBezTo>
                  <a:cubicBezTo>
                    <a:pt x="3569281" y="410397"/>
                    <a:pt x="3384411" y="338797"/>
                    <a:pt x="3189150" y="289220"/>
                  </a:cubicBezTo>
                  <a:cubicBezTo>
                    <a:pt x="3095868" y="265504"/>
                    <a:pt x="2999085" y="246532"/>
                    <a:pt x="2901398" y="232867"/>
                  </a:cubicBezTo>
                  <a:cubicBezTo>
                    <a:pt x="2806422" y="219654"/>
                    <a:pt x="2708848" y="211184"/>
                    <a:pt x="2611162" y="207570"/>
                  </a:cubicBezTo>
                  <a:cubicBezTo>
                    <a:pt x="2569151" y="205763"/>
                    <a:pt x="2526575" y="204860"/>
                    <a:pt x="2484451" y="204860"/>
                  </a:cubicBezTo>
                  <a:cubicBezTo>
                    <a:pt x="2333912" y="204860"/>
                    <a:pt x="2179985" y="216266"/>
                    <a:pt x="2027414" y="238852"/>
                  </a:cubicBezTo>
                  <a:cubicBezTo>
                    <a:pt x="1928146" y="254098"/>
                    <a:pt x="1831589" y="272958"/>
                    <a:pt x="1740452" y="294867"/>
                  </a:cubicBezTo>
                  <a:cubicBezTo>
                    <a:pt x="1642427" y="318808"/>
                    <a:pt x="1547563" y="345799"/>
                    <a:pt x="1458686" y="375049"/>
                  </a:cubicBezTo>
                  <a:cubicBezTo>
                    <a:pt x="1365742" y="405541"/>
                    <a:pt x="1273251" y="439985"/>
                    <a:pt x="1183695" y="477366"/>
                  </a:cubicBezTo>
                  <a:cubicBezTo>
                    <a:pt x="1093801" y="515085"/>
                    <a:pt x="1004019" y="556757"/>
                    <a:pt x="916723" y="601140"/>
                  </a:cubicBezTo>
                  <a:cubicBezTo>
                    <a:pt x="741226" y="690469"/>
                    <a:pt x="570810" y="792673"/>
                    <a:pt x="410333" y="905154"/>
                  </a:cubicBezTo>
                  <a:cubicBezTo>
                    <a:pt x="377244" y="928531"/>
                    <a:pt x="333765" y="959587"/>
                    <a:pt x="290625" y="992677"/>
                  </a:cubicBezTo>
                  <a:lnTo>
                    <a:pt x="290399" y="992902"/>
                  </a:lnTo>
                  <a:lnTo>
                    <a:pt x="290173" y="993128"/>
                  </a:lnTo>
                  <a:cubicBezTo>
                    <a:pt x="273685" y="1005325"/>
                    <a:pt x="257084" y="1018199"/>
                    <a:pt x="241047" y="1030735"/>
                  </a:cubicBezTo>
                  <a:lnTo>
                    <a:pt x="231109" y="1038527"/>
                  </a:lnTo>
                  <a:cubicBezTo>
                    <a:pt x="210217" y="1054451"/>
                    <a:pt x="190341" y="1070713"/>
                    <a:pt x="173514" y="1084491"/>
                  </a:cubicBezTo>
                  <a:cubicBezTo>
                    <a:pt x="131729" y="1118710"/>
                    <a:pt x="92513" y="1151912"/>
                    <a:pt x="55330" y="1184549"/>
                  </a:cubicBezTo>
                  <a:lnTo>
                    <a:pt x="0" y="1235015"/>
                  </a:lnTo>
                  <a:lnTo>
                    <a:pt x="0" y="836733"/>
                  </a:lnTo>
                  <a:lnTo>
                    <a:pt x="106314" y="740109"/>
                  </a:lnTo>
                  <a:cubicBezTo>
                    <a:pt x="666575" y="277744"/>
                    <a:pt x="1384849" y="0"/>
                    <a:pt x="216801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4" name="TextBox 23">
            <a:extLst>
              <a:ext uri="{FF2B5EF4-FFF2-40B4-BE49-F238E27FC236}">
                <a16:creationId xmlns:a16="http://schemas.microsoft.com/office/drawing/2014/main" id="{0A1807C3-BFB7-4F8B-92B1-2AB82572FB25}"/>
              </a:ext>
            </a:extLst>
          </p:cNvPr>
          <p:cNvSpPr txBox="1"/>
          <p:nvPr/>
        </p:nvSpPr>
        <p:spPr>
          <a:xfrm>
            <a:off x="804672" y="2023236"/>
            <a:ext cx="3659777" cy="2820908"/>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3000" b="1" kern="1200" dirty="0">
                <a:solidFill>
                  <a:schemeClr val="accent2">
                    <a:lumMod val="50000"/>
                  </a:schemeClr>
                </a:solidFill>
                <a:latin typeface="+mj-lt"/>
                <a:ea typeface="+mj-ea"/>
                <a:cs typeface="+mj-cs"/>
              </a:rPr>
              <a:t>Εκπα</a:t>
            </a:r>
            <a:r>
              <a:rPr lang="en-US" sz="3000" b="1" kern="1200" dirty="0" err="1">
                <a:solidFill>
                  <a:schemeClr val="accent2">
                    <a:lumMod val="50000"/>
                  </a:schemeClr>
                </a:solidFill>
                <a:latin typeface="+mj-lt"/>
                <a:ea typeface="+mj-ea"/>
                <a:cs typeface="+mj-cs"/>
              </a:rPr>
              <a:t>ίδευση</a:t>
            </a:r>
            <a:r>
              <a:rPr lang="en-US" sz="3000" b="1" kern="1200" dirty="0">
                <a:solidFill>
                  <a:schemeClr val="accent2">
                    <a:lumMod val="50000"/>
                  </a:schemeClr>
                </a:solidFill>
                <a:latin typeface="+mj-lt"/>
                <a:ea typeface="+mj-ea"/>
                <a:cs typeface="+mj-cs"/>
              </a:rPr>
              <a:t> </a:t>
            </a:r>
            <a:r>
              <a:rPr lang="en-US" sz="3000" b="1" kern="1200" dirty="0" err="1">
                <a:solidFill>
                  <a:schemeClr val="accent2">
                    <a:lumMod val="50000"/>
                  </a:schemeClr>
                </a:solidFill>
                <a:latin typeface="+mj-lt"/>
                <a:ea typeface="+mj-ea"/>
                <a:cs typeface="+mj-cs"/>
              </a:rPr>
              <a:t>εκ</a:t>
            </a:r>
            <a:r>
              <a:rPr lang="en-US" sz="3000" b="1" kern="1200" dirty="0">
                <a:solidFill>
                  <a:schemeClr val="accent2">
                    <a:lumMod val="50000"/>
                  </a:schemeClr>
                </a:solidFill>
                <a:latin typeface="+mj-lt"/>
                <a:ea typeface="+mj-ea"/>
                <a:cs typeface="+mj-cs"/>
              </a:rPr>
              <a:t>παιδευτών πάνω σε </a:t>
            </a:r>
          </a:p>
          <a:p>
            <a:pPr defTabSz="914400">
              <a:lnSpc>
                <a:spcPct val="90000"/>
              </a:lnSpc>
              <a:spcBef>
                <a:spcPct val="0"/>
              </a:spcBef>
              <a:spcAft>
                <a:spcPts val="600"/>
              </a:spcAft>
            </a:pPr>
            <a:r>
              <a:rPr lang="en-US" sz="3000" b="1" kern="1200" dirty="0" err="1">
                <a:solidFill>
                  <a:schemeClr val="accent2">
                    <a:lumMod val="50000"/>
                  </a:schemeClr>
                </a:solidFill>
                <a:latin typeface="+mj-lt"/>
                <a:ea typeface="+mj-ea"/>
                <a:cs typeface="+mj-cs"/>
              </a:rPr>
              <a:t>νέες</a:t>
            </a:r>
            <a:r>
              <a:rPr lang="en-US" sz="3000" b="1" kern="1200" dirty="0">
                <a:solidFill>
                  <a:schemeClr val="accent2">
                    <a:lumMod val="50000"/>
                  </a:schemeClr>
                </a:solidFill>
                <a:latin typeface="+mj-lt"/>
                <a:ea typeface="+mj-ea"/>
                <a:cs typeface="+mj-cs"/>
              </a:rPr>
              <a:t> </a:t>
            </a:r>
            <a:r>
              <a:rPr lang="en-US" sz="3000" b="1" kern="1200" dirty="0" err="1">
                <a:solidFill>
                  <a:schemeClr val="accent2">
                    <a:lumMod val="50000"/>
                  </a:schemeClr>
                </a:solidFill>
                <a:latin typeface="+mj-lt"/>
                <a:ea typeface="+mj-ea"/>
                <a:cs typeface="+mj-cs"/>
              </a:rPr>
              <a:t>τεχνολογίες</a:t>
            </a:r>
            <a:r>
              <a:rPr lang="en-US" sz="3000" b="1" kern="1200" dirty="0">
                <a:solidFill>
                  <a:schemeClr val="accent2">
                    <a:lumMod val="50000"/>
                  </a:schemeClr>
                </a:solidFill>
                <a:latin typeface="+mj-lt"/>
                <a:ea typeface="+mj-ea"/>
                <a:cs typeface="+mj-cs"/>
              </a:rPr>
              <a:t> </a:t>
            </a:r>
          </a:p>
          <a:p>
            <a:pPr defTabSz="914400">
              <a:lnSpc>
                <a:spcPct val="90000"/>
              </a:lnSpc>
              <a:spcBef>
                <a:spcPct val="0"/>
              </a:spcBef>
              <a:spcAft>
                <a:spcPts val="600"/>
              </a:spcAft>
            </a:pPr>
            <a:r>
              <a:rPr lang="en-US" sz="3000" b="1" kern="1200" dirty="0" err="1">
                <a:solidFill>
                  <a:schemeClr val="accent2">
                    <a:lumMod val="50000"/>
                  </a:schemeClr>
                </a:solidFill>
                <a:latin typeface="+mj-lt"/>
                <a:ea typeface="+mj-ea"/>
                <a:cs typeface="+mj-cs"/>
              </a:rPr>
              <a:t>στην</a:t>
            </a:r>
            <a:r>
              <a:rPr lang="en-US" sz="3000" b="1" kern="1200" dirty="0">
                <a:solidFill>
                  <a:schemeClr val="accent2">
                    <a:lumMod val="50000"/>
                  </a:schemeClr>
                </a:solidFill>
                <a:latin typeface="+mj-lt"/>
                <a:ea typeface="+mj-ea"/>
                <a:cs typeface="+mj-cs"/>
              </a:rPr>
              <a:t> </a:t>
            </a:r>
            <a:r>
              <a:rPr lang="en-US" sz="3000" b="1" kern="1200" dirty="0" err="1">
                <a:solidFill>
                  <a:schemeClr val="accent2">
                    <a:lumMod val="50000"/>
                  </a:schemeClr>
                </a:solidFill>
                <a:latin typeface="+mj-lt"/>
                <a:ea typeface="+mj-ea"/>
                <a:cs typeface="+mj-cs"/>
              </a:rPr>
              <a:t>εκ</a:t>
            </a:r>
            <a:r>
              <a:rPr lang="en-US" sz="3000" b="1" kern="1200" dirty="0">
                <a:solidFill>
                  <a:schemeClr val="accent2">
                    <a:lumMod val="50000"/>
                  </a:schemeClr>
                </a:solidFill>
                <a:latin typeface="+mj-lt"/>
                <a:ea typeface="+mj-ea"/>
                <a:cs typeface="+mj-cs"/>
              </a:rPr>
              <a:t>παίδευση</a:t>
            </a:r>
          </a:p>
        </p:txBody>
      </p:sp>
      <p:sp>
        <p:nvSpPr>
          <p:cNvPr id="83" name="Rectangle 82">
            <a:extLst>
              <a:ext uri="{FF2B5EF4-FFF2-40B4-BE49-F238E27FC236}">
                <a16:creationId xmlns:a16="http://schemas.microsoft.com/office/drawing/2014/main" id="{408674C0-52AE-4A01-BCDA-3D1673A8D2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4087" y="4079694"/>
            <a:ext cx="4977975" cy="1979514"/>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l="30453" r="28925" b="-4"/>
          <a:stretch/>
        </p:blipFill>
        <p:spPr>
          <a:xfrm>
            <a:off x="8984937" y="4239061"/>
            <a:ext cx="2246067" cy="1658819"/>
          </a:xfrm>
          <a:prstGeom prst="rect">
            <a:avLst/>
          </a:prstGeom>
          <a:effectLst>
            <a:softEdge rad="0"/>
          </a:effectLst>
        </p:spPr>
      </p:pic>
      <p:sp>
        <p:nvSpPr>
          <p:cNvPr id="15" name="TextBox 14">
            <a:extLst>
              <a:ext uri="{FF2B5EF4-FFF2-40B4-BE49-F238E27FC236}">
                <a16:creationId xmlns:a16="http://schemas.microsoft.com/office/drawing/2014/main" id="{ED4D18F9-8DD0-460A-BBA9-48583CA27D9C}"/>
              </a:ext>
            </a:extLst>
          </p:cNvPr>
          <p:cNvSpPr txBox="1"/>
          <p:nvPr/>
        </p:nvSpPr>
        <p:spPr>
          <a:xfrm>
            <a:off x="804997" y="2272143"/>
            <a:ext cx="4706803" cy="3788830"/>
          </a:xfrm>
          <a:prstGeom prst="rect">
            <a:avLst/>
          </a:prstGeom>
        </p:spPr>
        <p:txBody>
          <a:bodyPr vert="horz" lIns="91440" tIns="45720" rIns="91440" bIns="45720" rtlCol="0" anchor="ctr">
            <a:normAutofit/>
          </a:bodyPr>
          <a:lstStyle/>
          <a:p>
            <a:pPr marL="0" marR="0" lvl="0" indent="-228600" defTabSz="914400" fontAlgn="auto">
              <a:lnSpc>
                <a:spcPct val="90000"/>
              </a:lnSpc>
              <a:spcBef>
                <a:spcPts val="1000"/>
              </a:spcBef>
              <a:spcAft>
                <a:spcPts val="0"/>
              </a:spcAft>
              <a:buClrTx/>
              <a:buSzTx/>
              <a:buFont typeface="Arial" panose="020B0604020202020204" pitchFamily="34" charset="0"/>
              <a:buChar char="•"/>
              <a:tabLst/>
              <a:defRPr/>
            </a:pPr>
            <a:endParaRPr kumimoji="0" lang="en-US" sz="1700" b="0" i="0" u="none" strike="noStrike" cap="none" spc="0" normalizeH="0" baseline="0" noProof="0" dirty="0">
              <a:ln>
                <a:noFill/>
              </a:ln>
              <a:solidFill>
                <a:srgbClr val="000000"/>
              </a:solidFill>
              <a:effectLst/>
              <a:uLnTx/>
              <a:uFillTx/>
            </a:endParaRPr>
          </a:p>
        </p:txBody>
      </p:sp>
      <p:sp>
        <p:nvSpPr>
          <p:cNvPr id="14" name="TextBox 13">
            <a:extLst>
              <a:ext uri="{FF2B5EF4-FFF2-40B4-BE49-F238E27FC236}">
                <a16:creationId xmlns:a16="http://schemas.microsoft.com/office/drawing/2014/main" id="{75F05CD5-4C76-43A4-91BC-8763EE046A71}"/>
              </a:ext>
            </a:extLst>
          </p:cNvPr>
          <p:cNvSpPr txBox="1"/>
          <p:nvPr/>
        </p:nvSpPr>
        <p:spPr>
          <a:xfrm>
            <a:off x="6090574" y="3058407"/>
            <a:ext cx="4977578" cy="2957597"/>
          </a:xfrm>
          <a:prstGeom prst="rect">
            <a:avLst/>
          </a:prstGeom>
        </p:spPr>
        <p:txBody>
          <a:bodyPr vert="horz" lIns="91440" tIns="45720" rIns="91440" bIns="45720" rtlCol="0" anchor="ctr">
            <a:normAutofit/>
          </a:bodyPr>
          <a:lstStyle/>
          <a:p>
            <a:pPr marR="0" lvl="0" defTabSz="914400" fontAlgn="auto">
              <a:lnSpc>
                <a:spcPct val="90000"/>
              </a:lnSpc>
              <a:spcBef>
                <a:spcPts val="1000"/>
              </a:spcBef>
              <a:spcAft>
                <a:spcPts val="0"/>
              </a:spcAft>
              <a:buClrTx/>
              <a:buSzTx/>
              <a:tabLst/>
              <a:defRPr/>
            </a:pPr>
            <a:endParaRPr kumimoji="0" lang="en-US" sz="1400" b="0" i="0" u="none" strike="noStrike" cap="none" spc="0" normalizeH="0" baseline="0" noProof="0" dirty="0">
              <a:ln>
                <a:noFill/>
              </a:ln>
              <a:solidFill>
                <a:srgbClr val="000000"/>
              </a:solidFill>
              <a:effectLst/>
              <a:uLnTx/>
              <a:uFillTx/>
            </a:endParaRPr>
          </a:p>
        </p:txBody>
      </p:sp>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85" y="6308267"/>
            <a:ext cx="1784720" cy="533953"/>
          </a:xfrm>
          <a:prstGeom prst="rect">
            <a:avLst/>
          </a:prstGeom>
        </p:spPr>
      </p:pic>
      <p:sp>
        <p:nvSpPr>
          <p:cNvPr id="20" name="TextBox 19">
            <a:extLst>
              <a:ext uri="{FF2B5EF4-FFF2-40B4-BE49-F238E27FC236}">
                <a16:creationId xmlns:a16="http://schemas.microsoft.com/office/drawing/2014/main" id="{B0580D8B-8F53-441F-8760-71B5E272A227}"/>
              </a:ext>
            </a:extLst>
          </p:cNvPr>
          <p:cNvSpPr txBox="1"/>
          <p:nvPr/>
        </p:nvSpPr>
        <p:spPr>
          <a:xfrm>
            <a:off x="5937748" y="693013"/>
            <a:ext cx="6094378" cy="4483279"/>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Και ερχόμαστε στο </a:t>
            </a:r>
            <a:r>
              <a:rPr kumimoji="0" lang="el-GR" sz="2000" b="1"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Σήμερα</a:t>
            </a: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Η εισαγωγή νέων τεχνολογιών είναι γεγονός και αναπόσπαστο κομμάτι της εκπαιδευτικής διαδικασίας είτε μέσα στην τάξη, με τη χρήση του υπολογιστή και των οπτικοακουστικών μέσων είτε στο σπίτι , στο πλαίσιο της εξ αποστάσεως – σύγχρονης και ασύγχρονης -εκπαίδευσης.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Και ερχόμαστε στο </a:t>
            </a:r>
            <a:r>
              <a:rPr kumimoji="0" lang="el-GR" sz="2000" b="1"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Τώρα.</a:t>
            </a:r>
            <a:endPar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Όλα άλλαξαν. Η χρήση των Τ.Π.Ε επιβλήθηκε, κατέστη υποχρεωτική. </a:t>
            </a:r>
            <a:r>
              <a:rPr kumimoji="0" lang="el-GR" sz="2000" b="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Κληθήκαμε</a:t>
            </a: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 όλοι να αντεπεξέλθουμε σε πλατφόρμες, λογισμικά και ψηφιακά εργαλεία και να μάθουμε ξανά ή , όπως ορισμένοι λένε χαρακτηριστικά, </a:t>
            </a:r>
            <a:r>
              <a:rPr kumimoji="0" lang="el-GR" sz="2000" b="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να ξεμάθουμε για να ξαναμάθουμε</a:t>
            </a:r>
            <a:r>
              <a:rPr kumimoji="0" lang="el-GR" sz="2000" b="0" i="0"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rPr>
              <a:t>.</a:t>
            </a:r>
          </a:p>
        </p:txBody>
      </p:sp>
      <p:pic>
        <p:nvPicPr>
          <p:cNvPr id="4" name="Picture 3">
            <a:extLst>
              <a:ext uri="{FF2B5EF4-FFF2-40B4-BE49-F238E27FC236}">
                <a16:creationId xmlns:a16="http://schemas.microsoft.com/office/drawing/2014/main" id="{A3F29F37-4DBD-43C8-A33A-A327CB1557E9}"/>
              </a:ext>
            </a:extLst>
          </p:cNvPr>
          <p:cNvPicPr>
            <a:picLocks noChangeAspect="1"/>
          </p:cNvPicPr>
          <p:nvPr/>
        </p:nvPicPr>
        <p:blipFill>
          <a:blip r:embed="rId4"/>
          <a:stretch>
            <a:fillRect/>
          </a:stretch>
        </p:blipFill>
        <p:spPr>
          <a:xfrm>
            <a:off x="9878993" y="6586166"/>
            <a:ext cx="2243522" cy="256054"/>
          </a:xfrm>
          <a:prstGeom prst="rect">
            <a:avLst/>
          </a:prstGeom>
        </p:spPr>
      </p:pic>
    </p:spTree>
    <p:extLst>
      <p:ext uri="{BB962C8B-B14F-4D97-AF65-F5344CB8AC3E}">
        <p14:creationId xmlns:p14="http://schemas.microsoft.com/office/powerpoint/2010/main" val="39261573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 name="Rectangle 87">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0" name="Picture 89">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2"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36432" r="34905"/>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20" name="TextBox 19">
            <a:extLst>
              <a:ext uri="{FF2B5EF4-FFF2-40B4-BE49-F238E27FC236}">
                <a16:creationId xmlns:a16="http://schemas.microsoft.com/office/drawing/2014/main" id="{B0580D8B-8F53-441F-8760-71B5E272A227}"/>
              </a:ext>
            </a:extLst>
          </p:cNvPr>
          <p:cNvSpPr txBox="1"/>
          <p:nvPr/>
        </p:nvSpPr>
        <p:spPr>
          <a:xfrm>
            <a:off x="5142201" y="841996"/>
            <a:ext cx="6848693" cy="5174007"/>
          </a:xfrm>
          <a:prstGeom prst="rect">
            <a:avLst/>
          </a:prstGeom>
        </p:spPr>
        <p:txBody>
          <a:bodyPr vert="horz" lIns="91440" tIns="45720" rIns="91440" bIns="45720" rtlCol="0" anchor="ctr">
            <a:normAutofit/>
          </a:bodyPr>
          <a:lstStyle/>
          <a:p>
            <a:pPr marR="0" lvl="0" defTabSz="914400" fontAlgn="auto">
              <a:lnSpc>
                <a:spcPct val="90000"/>
              </a:lnSpc>
              <a:spcBef>
                <a:spcPts val="1000"/>
              </a:spcBef>
              <a:spcAft>
                <a:spcPts val="0"/>
              </a:spcAft>
              <a:buClrTx/>
              <a:buSzTx/>
              <a:tabLst/>
              <a:defRPr/>
            </a:pPr>
            <a:r>
              <a:rPr kumimoji="0" lang="en-US" sz="2000" b="0" i="0" u="none" strike="noStrike" cap="none" spc="0" normalizeH="0" baseline="0" noProof="0" dirty="0">
                <a:ln>
                  <a:noFill/>
                </a:ln>
                <a:solidFill>
                  <a:srgbClr val="000000"/>
                </a:solidFill>
                <a:effectLst/>
                <a:uLnTx/>
                <a:uFillTx/>
              </a:rPr>
              <a:t>Η </a:t>
            </a:r>
            <a:r>
              <a:rPr kumimoji="0" lang="en-US" sz="2000" i="0" u="none" strike="noStrike" cap="none" spc="0" normalizeH="0" baseline="0" noProof="0" dirty="0" err="1">
                <a:ln>
                  <a:noFill/>
                </a:ln>
                <a:solidFill>
                  <a:srgbClr val="000000"/>
                </a:solidFill>
                <a:effectLst/>
                <a:uLnTx/>
                <a:uFillTx/>
              </a:rPr>
              <a:t>Ευρω</a:t>
            </a:r>
            <a:r>
              <a:rPr kumimoji="0" lang="en-US" sz="2000" i="0" u="none" strike="noStrike" cap="none" spc="0" normalizeH="0" baseline="0" noProof="0" dirty="0">
                <a:ln>
                  <a:noFill/>
                </a:ln>
                <a:solidFill>
                  <a:srgbClr val="000000"/>
                </a:solidFill>
                <a:effectLst/>
                <a:uLnTx/>
                <a:uFillTx/>
              </a:rPr>
              <a:t>παϊκή Επιτροπή δημοσίευσε πριν ένα περίπου μήνα το</a:t>
            </a:r>
            <a:endParaRPr kumimoji="0" lang="el-GR" sz="2000" i="0" u="none" strike="noStrike" cap="none" spc="0" normalizeH="0" baseline="0" noProof="0" dirty="0">
              <a:ln>
                <a:noFill/>
              </a:ln>
              <a:solidFill>
                <a:srgbClr val="000000"/>
              </a:solidFill>
              <a:effectLst/>
              <a:uLnTx/>
              <a:uFillTx/>
            </a:endParaRPr>
          </a:p>
          <a:p>
            <a:pPr marR="0" lvl="0" defTabSz="914400" fontAlgn="auto">
              <a:lnSpc>
                <a:spcPct val="90000"/>
              </a:lnSpc>
              <a:spcBef>
                <a:spcPts val="1000"/>
              </a:spcBef>
              <a:spcAft>
                <a:spcPts val="0"/>
              </a:spcAft>
              <a:buClrTx/>
              <a:buSzTx/>
              <a:tabLst/>
              <a:defRPr/>
            </a:pPr>
            <a:r>
              <a:rPr kumimoji="0" lang="en-US" sz="2000" i="0" u="none" strike="noStrike" cap="none" spc="0" normalizeH="0" baseline="0" noProof="0" dirty="0">
                <a:ln>
                  <a:noFill/>
                </a:ln>
                <a:solidFill>
                  <a:srgbClr val="000000"/>
                </a:solidFill>
                <a:effectLst/>
                <a:uLnTx/>
                <a:uFillTx/>
              </a:rPr>
              <a:t> </a:t>
            </a:r>
            <a:r>
              <a:rPr kumimoji="0" lang="en-US" sz="2000" b="1" i="0" u="sng" strike="noStrike" cap="none" spc="0" normalizeH="0" baseline="0" noProof="0" dirty="0" err="1">
                <a:ln>
                  <a:noFill/>
                </a:ln>
                <a:solidFill>
                  <a:srgbClr val="000000"/>
                </a:solidFill>
                <a:effectLst/>
                <a:uLnTx/>
                <a:uFillTx/>
                <a:hlinkClick r:id="rId4"/>
              </a:rPr>
              <a:t>Σχέδιο</a:t>
            </a:r>
            <a:r>
              <a:rPr kumimoji="0" lang="en-US" sz="2000" b="1" i="0" u="sng" strike="noStrike" cap="none" spc="0" normalizeH="0" baseline="0" noProof="0" dirty="0">
                <a:ln>
                  <a:noFill/>
                </a:ln>
                <a:solidFill>
                  <a:srgbClr val="000000"/>
                </a:solidFill>
                <a:effectLst/>
                <a:uLnTx/>
                <a:uFillTx/>
                <a:hlinkClick r:id="rId4"/>
              </a:rPr>
              <a:t> </a:t>
            </a:r>
            <a:r>
              <a:rPr kumimoji="0" lang="en-US" sz="2000" b="1" i="0" u="sng" strike="noStrike" cap="none" spc="0" normalizeH="0" baseline="0" noProof="0" dirty="0" err="1">
                <a:ln>
                  <a:noFill/>
                </a:ln>
                <a:solidFill>
                  <a:srgbClr val="000000"/>
                </a:solidFill>
                <a:effectLst/>
                <a:uLnTx/>
                <a:uFillTx/>
                <a:hlinkClick r:id="rId4"/>
              </a:rPr>
              <a:t>δράσης</a:t>
            </a:r>
            <a:r>
              <a:rPr kumimoji="0" lang="en-US" sz="2000" b="1" i="0" u="sng" strike="noStrike" cap="none" spc="0" normalizeH="0" baseline="0" noProof="0" dirty="0">
                <a:ln>
                  <a:noFill/>
                </a:ln>
                <a:solidFill>
                  <a:srgbClr val="000000"/>
                </a:solidFill>
                <a:effectLst/>
                <a:uLnTx/>
                <a:uFillTx/>
                <a:hlinkClick r:id="rId4"/>
              </a:rPr>
              <a:t> </a:t>
            </a:r>
            <a:r>
              <a:rPr kumimoji="0" lang="en-US" sz="2000" b="1" i="0" u="sng" strike="noStrike" cap="none" spc="0" normalizeH="0" baseline="0" noProof="0" dirty="0" err="1">
                <a:ln>
                  <a:noFill/>
                </a:ln>
                <a:solidFill>
                  <a:srgbClr val="000000"/>
                </a:solidFill>
                <a:effectLst/>
                <a:uLnTx/>
                <a:uFillTx/>
                <a:hlinkClick r:id="rId4"/>
              </a:rPr>
              <a:t>γι</a:t>
            </a:r>
            <a:r>
              <a:rPr kumimoji="0" lang="en-US" sz="2000" b="1" i="0" u="sng" strike="noStrike" cap="none" spc="0" normalizeH="0" baseline="0" noProof="0" dirty="0">
                <a:ln>
                  <a:noFill/>
                </a:ln>
                <a:solidFill>
                  <a:srgbClr val="000000"/>
                </a:solidFill>
                <a:effectLst/>
                <a:uLnTx/>
                <a:uFillTx/>
                <a:hlinkClick r:id="rId4"/>
              </a:rPr>
              <a:t>α την ψηφιακή εκπαίδευση (2021-2027)</a:t>
            </a:r>
            <a:endParaRPr kumimoji="0" lang="en-US" sz="2000" b="1" i="0" u="sng" strike="noStrike" cap="none" spc="0" normalizeH="0" baseline="0" noProof="0" dirty="0">
              <a:ln>
                <a:noFill/>
              </a:ln>
              <a:solidFill>
                <a:srgbClr val="000000"/>
              </a:solidFill>
              <a:effectLst/>
              <a:uLnTx/>
              <a:uFillTx/>
            </a:endParaRPr>
          </a:p>
          <a:p>
            <a:pPr marR="0" lvl="0" algn="ctr" defTabSz="914400" fontAlgn="auto">
              <a:lnSpc>
                <a:spcPct val="90000"/>
              </a:lnSpc>
              <a:spcBef>
                <a:spcPts val="1000"/>
              </a:spcBef>
              <a:spcAft>
                <a:spcPts val="0"/>
              </a:spcAft>
              <a:buClrTx/>
              <a:buSzTx/>
              <a:tabLst/>
              <a:defRPr/>
            </a:pPr>
            <a:r>
              <a:rPr kumimoji="0" lang="en-US" sz="2000" i="1" u="none" strike="noStrike" cap="none" spc="0" normalizeH="0" baseline="0" noProof="0" dirty="0">
                <a:ln>
                  <a:noFill/>
                </a:ln>
                <a:solidFill>
                  <a:srgbClr val="000000"/>
                </a:solidFill>
                <a:effectLst/>
                <a:highlight>
                  <a:srgbClr val="FFFF00"/>
                </a:highlight>
                <a:uLnTx/>
                <a:uFillTx/>
              </a:rPr>
              <a:t>Επαναπ</a:t>
            </a:r>
            <a:r>
              <a:rPr kumimoji="0" lang="en-US" sz="2000" i="1" u="none" strike="noStrike" cap="none" spc="0" normalizeH="0" baseline="0" noProof="0" dirty="0" err="1">
                <a:ln>
                  <a:noFill/>
                </a:ln>
                <a:solidFill>
                  <a:srgbClr val="000000"/>
                </a:solidFill>
                <a:effectLst/>
                <a:highlight>
                  <a:srgbClr val="FFFF00"/>
                </a:highlight>
                <a:uLnTx/>
                <a:uFillTx/>
              </a:rPr>
              <a:t>ροσδιορισμός</a:t>
            </a:r>
            <a:r>
              <a:rPr kumimoji="0" lang="en-US" sz="2000" i="1" u="none" strike="noStrike" cap="none" spc="0" normalizeH="0" baseline="0" noProof="0" dirty="0">
                <a:ln>
                  <a:noFill/>
                </a:ln>
                <a:solidFill>
                  <a:srgbClr val="000000"/>
                </a:solidFill>
                <a:effectLst/>
                <a:highlight>
                  <a:srgbClr val="FFFF00"/>
                </a:highlight>
                <a:uLnTx/>
                <a:uFillTx/>
              </a:rPr>
              <a:t> </a:t>
            </a:r>
            <a:r>
              <a:rPr kumimoji="0" lang="en-US" sz="2000" i="1" u="none" strike="noStrike" cap="none" spc="0" normalizeH="0" baseline="0" noProof="0" dirty="0" err="1">
                <a:ln>
                  <a:noFill/>
                </a:ln>
                <a:solidFill>
                  <a:srgbClr val="000000"/>
                </a:solidFill>
                <a:effectLst/>
                <a:highlight>
                  <a:srgbClr val="FFFF00"/>
                </a:highlight>
                <a:uLnTx/>
                <a:uFillTx/>
              </a:rPr>
              <a:t>της</a:t>
            </a:r>
            <a:r>
              <a:rPr kumimoji="0" lang="en-US" sz="2000" i="1" u="none" strike="noStrike" cap="none" spc="0" normalizeH="0" baseline="0" noProof="0" dirty="0">
                <a:ln>
                  <a:noFill/>
                </a:ln>
                <a:solidFill>
                  <a:srgbClr val="000000"/>
                </a:solidFill>
                <a:effectLst/>
                <a:highlight>
                  <a:srgbClr val="FFFF00"/>
                </a:highlight>
                <a:uLnTx/>
                <a:uFillTx/>
              </a:rPr>
              <a:t> </a:t>
            </a:r>
            <a:r>
              <a:rPr kumimoji="0" lang="en-US" sz="2000" i="1" u="none" strike="noStrike" cap="none" spc="0" normalizeH="0" baseline="0" noProof="0" dirty="0" err="1">
                <a:ln>
                  <a:noFill/>
                </a:ln>
                <a:solidFill>
                  <a:srgbClr val="000000"/>
                </a:solidFill>
                <a:effectLst/>
                <a:highlight>
                  <a:srgbClr val="FFFF00"/>
                </a:highlight>
                <a:uLnTx/>
                <a:uFillTx/>
              </a:rPr>
              <a:t>εκ</a:t>
            </a:r>
            <a:r>
              <a:rPr kumimoji="0" lang="en-US" sz="2000" i="1" u="none" strike="noStrike" cap="none" spc="0" normalizeH="0" baseline="0" noProof="0" dirty="0">
                <a:ln>
                  <a:noFill/>
                </a:ln>
                <a:solidFill>
                  <a:srgbClr val="000000"/>
                </a:solidFill>
                <a:effectLst/>
                <a:highlight>
                  <a:srgbClr val="FFFF00"/>
                </a:highlight>
                <a:uLnTx/>
                <a:uFillTx/>
              </a:rPr>
              <a:t>παίδευσης και της κατάρτισης για την ψηφιακή εποχή</a:t>
            </a:r>
            <a:r>
              <a:rPr kumimoji="0" lang="en-US" sz="2000" i="1" u="none" strike="noStrike" cap="none" spc="0" normalizeH="0" baseline="0" noProof="0" dirty="0">
                <a:ln>
                  <a:noFill/>
                </a:ln>
                <a:solidFill>
                  <a:srgbClr val="000000"/>
                </a:solidFill>
                <a:effectLst/>
                <a:uLnTx/>
                <a:uFillTx/>
              </a:rPr>
              <a:t>.</a:t>
            </a:r>
          </a:p>
          <a:p>
            <a:pPr marL="0" marR="0" lvl="0" indent="-228600" defTabSz="914400" fontAlgn="auto">
              <a:lnSpc>
                <a:spcPct val="90000"/>
              </a:lnSpc>
              <a:spcBef>
                <a:spcPts val="1000"/>
              </a:spcBef>
              <a:spcAft>
                <a:spcPts val="0"/>
              </a:spcAft>
              <a:buClrTx/>
              <a:buSzTx/>
              <a:buFont typeface="Arial" panose="020B0604020202020204" pitchFamily="34" charset="0"/>
              <a:buChar char="•"/>
              <a:tabLst/>
              <a:defRPr/>
            </a:pPr>
            <a:endParaRPr kumimoji="0" lang="en-US" sz="2000" i="1" u="none" strike="noStrike" cap="none" spc="0" normalizeH="0" baseline="0" noProof="0" dirty="0">
              <a:ln>
                <a:noFill/>
              </a:ln>
              <a:solidFill>
                <a:srgbClr val="000000"/>
              </a:solidFill>
              <a:effectLst/>
              <a:uLnTx/>
              <a:uFillTx/>
            </a:endParaRPr>
          </a:p>
          <a:p>
            <a:pPr marR="0" lvl="0" defTabSz="914400" fontAlgn="auto">
              <a:lnSpc>
                <a:spcPct val="90000"/>
              </a:lnSpc>
              <a:spcBef>
                <a:spcPts val="1000"/>
              </a:spcBef>
              <a:spcAft>
                <a:spcPts val="0"/>
              </a:spcAft>
              <a:buClrTx/>
              <a:buSzTx/>
              <a:tabLst/>
              <a:defRPr/>
            </a:pPr>
            <a:r>
              <a:rPr kumimoji="0" lang="en-US" sz="2000" u="none" strike="noStrike" cap="none" spc="0" normalizeH="0" baseline="0" noProof="0" dirty="0" err="1">
                <a:ln>
                  <a:noFill/>
                </a:ln>
                <a:solidFill>
                  <a:schemeClr val="accent1">
                    <a:lumMod val="50000"/>
                  </a:schemeClr>
                </a:solidFill>
                <a:effectLst/>
                <a:uLnTx/>
                <a:uFillTx/>
              </a:rPr>
              <a:t>Το</a:t>
            </a:r>
            <a:r>
              <a:rPr kumimoji="0" lang="en-US" sz="2000" u="none" strike="noStrike" cap="none" spc="0" normalizeH="0" baseline="0" noProof="0" dirty="0">
                <a:ln>
                  <a:noFill/>
                </a:ln>
                <a:solidFill>
                  <a:schemeClr val="accent1">
                    <a:lumMod val="50000"/>
                  </a:schemeClr>
                </a:solidFill>
                <a:effectLst/>
                <a:uLnTx/>
                <a:uFillTx/>
              </a:rPr>
              <a:t> </a:t>
            </a:r>
            <a:r>
              <a:rPr kumimoji="0" lang="en-US" sz="2000" u="none" strike="noStrike" cap="none" spc="0" normalizeH="0" baseline="0" noProof="0" dirty="0" err="1">
                <a:ln>
                  <a:noFill/>
                </a:ln>
                <a:solidFill>
                  <a:schemeClr val="accent1">
                    <a:lumMod val="50000"/>
                  </a:schemeClr>
                </a:solidFill>
                <a:effectLst/>
                <a:uLnTx/>
                <a:uFillTx/>
              </a:rPr>
              <a:t>νέο</a:t>
            </a:r>
            <a:r>
              <a:rPr kumimoji="0" lang="en-US" sz="2000" u="none" strike="noStrike" cap="none" spc="0" normalizeH="0" baseline="0" noProof="0" dirty="0">
                <a:ln>
                  <a:noFill/>
                </a:ln>
                <a:solidFill>
                  <a:schemeClr val="accent1">
                    <a:lumMod val="50000"/>
                  </a:schemeClr>
                </a:solidFill>
                <a:effectLst/>
                <a:uLnTx/>
                <a:uFillTx/>
              </a:rPr>
              <a:t> </a:t>
            </a:r>
            <a:r>
              <a:rPr kumimoji="0" lang="en-US" sz="2000" u="none" strike="noStrike" cap="none" spc="0" normalizeH="0" baseline="0" noProof="0" dirty="0" err="1">
                <a:ln>
                  <a:noFill/>
                </a:ln>
                <a:solidFill>
                  <a:schemeClr val="accent1">
                    <a:lumMod val="50000"/>
                  </a:schemeClr>
                </a:solidFill>
                <a:effectLst/>
                <a:uLnTx/>
                <a:uFillTx/>
              </a:rPr>
              <a:t>σχέδιο</a:t>
            </a:r>
            <a:r>
              <a:rPr kumimoji="0" lang="en-US" sz="2000" u="none" strike="noStrike" cap="none" spc="0" normalizeH="0" baseline="0" noProof="0" dirty="0">
                <a:ln>
                  <a:noFill/>
                </a:ln>
                <a:solidFill>
                  <a:schemeClr val="accent1">
                    <a:lumMod val="50000"/>
                  </a:schemeClr>
                </a:solidFill>
                <a:effectLst/>
                <a:uLnTx/>
                <a:uFillTx/>
              </a:rPr>
              <a:t> </a:t>
            </a:r>
            <a:r>
              <a:rPr kumimoji="0" lang="en-US" sz="2000" u="none" strike="noStrike" cap="none" spc="0" normalizeH="0" baseline="0" noProof="0" dirty="0" err="1">
                <a:ln>
                  <a:noFill/>
                </a:ln>
                <a:solidFill>
                  <a:schemeClr val="accent1">
                    <a:lumMod val="50000"/>
                  </a:schemeClr>
                </a:solidFill>
                <a:effectLst/>
                <a:uLnTx/>
                <a:uFillTx/>
              </a:rPr>
              <a:t>δράσης</a:t>
            </a:r>
            <a:r>
              <a:rPr kumimoji="0" lang="en-US" sz="2000" u="none" strike="noStrike" cap="none" spc="0" normalizeH="0" baseline="0" noProof="0" dirty="0">
                <a:ln>
                  <a:noFill/>
                </a:ln>
                <a:solidFill>
                  <a:schemeClr val="accent1">
                    <a:lumMod val="50000"/>
                  </a:schemeClr>
                </a:solidFill>
                <a:effectLst/>
                <a:uLnTx/>
                <a:uFillTx/>
              </a:rPr>
              <a:t> </a:t>
            </a:r>
            <a:r>
              <a:rPr kumimoji="0" lang="en-US" sz="2000" u="none" strike="noStrike" cap="none" spc="0" normalizeH="0" baseline="0" noProof="0" dirty="0" err="1">
                <a:ln>
                  <a:noFill/>
                </a:ln>
                <a:solidFill>
                  <a:schemeClr val="accent1">
                    <a:lumMod val="50000"/>
                  </a:schemeClr>
                </a:solidFill>
                <a:effectLst/>
                <a:uLnTx/>
                <a:uFillTx/>
              </a:rPr>
              <a:t>έχει</a:t>
            </a:r>
            <a:r>
              <a:rPr kumimoji="0" lang="en-US" sz="2000" u="none" strike="noStrike" cap="none" spc="0" normalizeH="0" baseline="0" noProof="0" dirty="0">
                <a:ln>
                  <a:noFill/>
                </a:ln>
                <a:solidFill>
                  <a:schemeClr val="accent1">
                    <a:lumMod val="50000"/>
                  </a:schemeClr>
                </a:solidFill>
                <a:effectLst/>
                <a:uLnTx/>
                <a:uFillTx/>
              </a:rPr>
              <a:t> </a:t>
            </a:r>
            <a:r>
              <a:rPr kumimoji="0" lang="en-US" sz="2000" b="1" u="none" strike="noStrike" cap="none" spc="0" normalizeH="0" baseline="0" noProof="0" dirty="0" err="1">
                <a:ln>
                  <a:noFill/>
                </a:ln>
                <a:solidFill>
                  <a:schemeClr val="accent1">
                    <a:lumMod val="50000"/>
                  </a:schemeClr>
                </a:solidFill>
                <a:effectLst/>
                <a:uLnTx/>
                <a:uFillTx/>
              </a:rPr>
              <a:t>δύο</a:t>
            </a:r>
            <a:r>
              <a:rPr kumimoji="0" lang="en-US" sz="2000" u="none" strike="noStrike" cap="none" spc="0" normalizeH="0" baseline="0" noProof="0" dirty="0">
                <a:ln>
                  <a:noFill/>
                </a:ln>
                <a:solidFill>
                  <a:schemeClr val="accent1">
                    <a:lumMod val="50000"/>
                  </a:schemeClr>
                </a:solidFill>
                <a:effectLst/>
                <a:uLnTx/>
                <a:uFillTx/>
              </a:rPr>
              <a:t> </a:t>
            </a:r>
            <a:r>
              <a:rPr kumimoji="0" lang="en-US" sz="2000" u="none" strike="noStrike" cap="none" spc="0" normalizeH="0" baseline="0" noProof="0" dirty="0" err="1">
                <a:ln>
                  <a:noFill/>
                </a:ln>
                <a:solidFill>
                  <a:schemeClr val="accent1">
                    <a:lumMod val="50000"/>
                  </a:schemeClr>
                </a:solidFill>
                <a:effectLst/>
                <a:uLnTx/>
                <a:uFillTx/>
              </a:rPr>
              <a:t>στρ</a:t>
            </a:r>
            <a:r>
              <a:rPr kumimoji="0" lang="en-US" sz="2000" u="none" strike="noStrike" cap="none" spc="0" normalizeH="0" baseline="0" noProof="0" dirty="0">
                <a:ln>
                  <a:noFill/>
                </a:ln>
                <a:solidFill>
                  <a:schemeClr val="accent1">
                    <a:lumMod val="50000"/>
                  </a:schemeClr>
                </a:solidFill>
                <a:effectLst/>
                <a:uLnTx/>
                <a:uFillTx/>
              </a:rPr>
              <a:t>ατηγικές προτεραιότητες</a:t>
            </a:r>
          </a:p>
          <a:p>
            <a:pPr marL="685800" marR="0" lvl="0" indent="-457200" defTabSz="914400" fontAlgn="auto">
              <a:lnSpc>
                <a:spcPct val="90000"/>
              </a:lnSpc>
              <a:spcBef>
                <a:spcPts val="1000"/>
              </a:spcBef>
              <a:spcAft>
                <a:spcPts val="0"/>
              </a:spcAft>
              <a:buClrTx/>
              <a:buSzTx/>
              <a:buAutoNum type="arabicPeriod"/>
              <a:tabLst/>
              <a:defRPr/>
            </a:pPr>
            <a:r>
              <a:rPr kumimoji="0" lang="en-US" sz="2000" u="sng" strike="noStrike" cap="none" spc="0" normalizeH="0" baseline="0" noProof="0" dirty="0" err="1">
                <a:ln>
                  <a:noFill/>
                </a:ln>
                <a:solidFill>
                  <a:schemeClr val="accent1">
                    <a:lumMod val="50000"/>
                  </a:schemeClr>
                </a:solidFill>
                <a:effectLst/>
                <a:uLnTx/>
                <a:uFillTx/>
              </a:rPr>
              <a:t>Προώθηση</a:t>
            </a:r>
            <a:r>
              <a:rPr kumimoji="0" lang="en-US" sz="2000" u="sng" strike="noStrike" cap="none" spc="0" normalizeH="0" baseline="0" noProof="0" dirty="0">
                <a:ln>
                  <a:noFill/>
                </a:ln>
                <a:solidFill>
                  <a:schemeClr val="accent1">
                    <a:lumMod val="50000"/>
                  </a:schemeClr>
                </a:solidFill>
                <a:effectLst/>
                <a:uLnTx/>
                <a:uFillTx/>
              </a:rPr>
              <a:t> </a:t>
            </a:r>
            <a:r>
              <a:rPr kumimoji="0" lang="en-US" sz="2000" u="sng" strike="noStrike" cap="none" spc="0" normalizeH="0" baseline="0" noProof="0" dirty="0" err="1">
                <a:ln>
                  <a:noFill/>
                </a:ln>
                <a:solidFill>
                  <a:schemeClr val="accent1">
                    <a:lumMod val="50000"/>
                  </a:schemeClr>
                </a:solidFill>
                <a:effectLst/>
                <a:uLnTx/>
                <a:uFillTx/>
              </a:rPr>
              <a:t>της</a:t>
            </a:r>
            <a:r>
              <a:rPr kumimoji="0" lang="en-US" sz="2000" u="sng" strike="noStrike" cap="none" spc="0" normalizeH="0" baseline="0" noProof="0" dirty="0">
                <a:ln>
                  <a:noFill/>
                </a:ln>
                <a:solidFill>
                  <a:schemeClr val="accent1">
                    <a:lumMod val="50000"/>
                  </a:schemeClr>
                </a:solidFill>
                <a:effectLst/>
                <a:uLnTx/>
                <a:uFillTx/>
              </a:rPr>
              <a:t> α</a:t>
            </a:r>
            <a:r>
              <a:rPr kumimoji="0" lang="en-US" sz="2000" u="sng" strike="noStrike" cap="none" spc="0" normalizeH="0" baseline="0" noProof="0" dirty="0" err="1">
                <a:ln>
                  <a:noFill/>
                </a:ln>
                <a:solidFill>
                  <a:schemeClr val="accent1">
                    <a:lumMod val="50000"/>
                  </a:schemeClr>
                </a:solidFill>
                <a:effectLst/>
                <a:uLnTx/>
                <a:uFillTx/>
              </a:rPr>
              <a:t>νά</a:t>
            </a:r>
            <a:r>
              <a:rPr kumimoji="0" lang="en-US" sz="2000" u="sng" strike="noStrike" cap="none" spc="0" normalizeH="0" baseline="0" noProof="0" dirty="0">
                <a:ln>
                  <a:noFill/>
                </a:ln>
                <a:solidFill>
                  <a:schemeClr val="accent1">
                    <a:lumMod val="50000"/>
                  </a:schemeClr>
                </a:solidFill>
                <a:effectLst/>
                <a:uLnTx/>
                <a:uFillTx/>
              </a:rPr>
              <a:t>πτυξης ενός οικοσυστήματος ψηφιακής εκπαίδευσης υψηλών επιδόσεων</a:t>
            </a:r>
            <a:endParaRPr kumimoji="0" lang="el-GR" sz="2000" u="sng" strike="noStrike" cap="none" spc="0" normalizeH="0" baseline="0" noProof="0" dirty="0">
              <a:ln>
                <a:noFill/>
              </a:ln>
              <a:solidFill>
                <a:schemeClr val="accent1">
                  <a:lumMod val="50000"/>
                </a:schemeClr>
              </a:solidFill>
              <a:effectLst/>
              <a:uLnTx/>
              <a:uFillTx/>
            </a:endParaRPr>
          </a:p>
          <a:p>
            <a:pPr marL="228600" marR="0" lvl="0" defTabSz="914400" fontAlgn="auto">
              <a:lnSpc>
                <a:spcPct val="90000"/>
              </a:lnSpc>
              <a:spcBef>
                <a:spcPts val="1000"/>
              </a:spcBef>
              <a:spcAft>
                <a:spcPts val="0"/>
              </a:spcAft>
              <a:buClrTx/>
              <a:buSzTx/>
              <a:tabLst/>
              <a:defRPr/>
            </a:pPr>
            <a:endParaRPr lang="en-US" sz="2000" u="sng" dirty="0">
              <a:solidFill>
                <a:schemeClr val="accent1">
                  <a:lumMod val="50000"/>
                </a:schemeClr>
              </a:solidFill>
            </a:endParaRPr>
          </a:p>
          <a:p>
            <a:pPr lvl="0" defTabSz="914400">
              <a:lnSpc>
                <a:spcPct val="90000"/>
              </a:lnSpc>
              <a:spcBef>
                <a:spcPts val="1000"/>
              </a:spcBef>
              <a:defRPr/>
            </a:pPr>
            <a:r>
              <a:rPr kumimoji="0" lang="en-US" sz="2000" u="none" strike="noStrike" cap="none" spc="0" normalizeH="0" baseline="0" noProof="0" dirty="0" err="1">
                <a:ln>
                  <a:noFill/>
                </a:ln>
                <a:solidFill>
                  <a:schemeClr val="accent1">
                    <a:lumMod val="50000"/>
                  </a:schemeClr>
                </a:solidFill>
                <a:effectLst/>
                <a:uLnTx/>
                <a:uFillTx/>
              </a:rPr>
              <a:t>Τούτο</a:t>
            </a:r>
            <a:r>
              <a:rPr kumimoji="0" lang="en-US" sz="2000" u="none" strike="noStrike" cap="none" spc="0" normalizeH="0" baseline="0" noProof="0" dirty="0">
                <a:ln>
                  <a:noFill/>
                </a:ln>
                <a:solidFill>
                  <a:schemeClr val="accent1">
                    <a:lumMod val="50000"/>
                  </a:schemeClr>
                </a:solidFill>
                <a:effectLst/>
                <a:uLnTx/>
                <a:uFillTx/>
              </a:rPr>
              <a:t> απα</a:t>
            </a:r>
            <a:r>
              <a:rPr kumimoji="0" lang="en-US" sz="2000" u="none" strike="noStrike" cap="none" spc="0" normalizeH="0" baseline="0" noProof="0" dirty="0" err="1">
                <a:ln>
                  <a:noFill/>
                </a:ln>
                <a:solidFill>
                  <a:schemeClr val="accent1">
                    <a:lumMod val="50000"/>
                  </a:schemeClr>
                </a:solidFill>
                <a:effectLst/>
                <a:uLnTx/>
                <a:uFillTx/>
              </a:rPr>
              <a:t>ιτεί</a:t>
            </a:r>
            <a:r>
              <a:rPr kumimoji="0" lang="en-US" sz="2000" u="none" strike="noStrike" cap="none" spc="0" normalizeH="0" baseline="0" noProof="0" dirty="0">
                <a:ln>
                  <a:noFill/>
                </a:ln>
                <a:solidFill>
                  <a:schemeClr val="accent1">
                    <a:lumMod val="50000"/>
                  </a:schemeClr>
                </a:solidFill>
                <a:effectLst/>
                <a:uLnTx/>
                <a:uFillTx/>
              </a:rPr>
              <a:t> υπ</a:t>
            </a:r>
            <a:r>
              <a:rPr kumimoji="0" lang="en-US" sz="2000" u="none" strike="noStrike" cap="none" spc="0" normalizeH="0" baseline="0" noProof="0" dirty="0" err="1">
                <a:ln>
                  <a:noFill/>
                </a:ln>
                <a:solidFill>
                  <a:schemeClr val="accent1">
                    <a:lumMod val="50000"/>
                  </a:schemeClr>
                </a:solidFill>
                <a:effectLst/>
                <a:uLnTx/>
                <a:uFillTx/>
              </a:rPr>
              <a:t>οδομές</a:t>
            </a:r>
            <a:r>
              <a:rPr kumimoji="0" lang="en-US" sz="2000" u="none" strike="noStrike" cap="none" spc="0" normalizeH="0" baseline="0" noProof="0" dirty="0">
                <a:ln>
                  <a:noFill/>
                </a:ln>
                <a:solidFill>
                  <a:schemeClr val="accent1">
                    <a:lumMod val="50000"/>
                  </a:schemeClr>
                </a:solidFill>
                <a:effectLst/>
                <a:uLnTx/>
                <a:uFillTx/>
              </a:rPr>
              <a:t>, </a:t>
            </a:r>
            <a:r>
              <a:rPr kumimoji="0" lang="en-US" sz="2000" u="none" strike="noStrike" cap="none" spc="0" normalizeH="0" baseline="0" noProof="0" dirty="0" err="1">
                <a:ln>
                  <a:noFill/>
                </a:ln>
                <a:solidFill>
                  <a:schemeClr val="accent1">
                    <a:lumMod val="50000"/>
                  </a:schemeClr>
                </a:solidFill>
                <a:effectLst/>
                <a:uLnTx/>
                <a:uFillTx/>
              </a:rPr>
              <a:t>εξο</a:t>
            </a:r>
            <a:r>
              <a:rPr kumimoji="0" lang="en-US" sz="2000" u="none" strike="noStrike" cap="none" spc="0" normalizeH="0" baseline="0" noProof="0" dirty="0">
                <a:ln>
                  <a:noFill/>
                </a:ln>
                <a:solidFill>
                  <a:schemeClr val="accent1">
                    <a:lumMod val="50000"/>
                  </a:schemeClr>
                </a:solidFill>
                <a:effectLst/>
                <a:uLnTx/>
                <a:uFillTx/>
              </a:rPr>
              <a:t>πλισμό, υψηλές ταχύτητες σύνδεσης. </a:t>
            </a:r>
            <a:r>
              <a:rPr kumimoji="0" lang="en-US" sz="2000" u="none" strike="noStrike" cap="none" spc="0" normalizeH="0" baseline="0" noProof="0" dirty="0" err="1">
                <a:ln>
                  <a:noFill/>
                </a:ln>
                <a:solidFill>
                  <a:schemeClr val="accent1">
                    <a:lumMod val="50000"/>
                  </a:schemeClr>
                </a:solidFill>
                <a:effectLst/>
                <a:uLnTx/>
                <a:uFillTx/>
              </a:rPr>
              <a:t>Ακόμη</a:t>
            </a:r>
            <a:r>
              <a:rPr kumimoji="0" lang="en-US" sz="2000" u="none" strike="noStrike" cap="none" spc="0" normalizeH="0" baseline="0" noProof="0" dirty="0">
                <a:ln>
                  <a:noFill/>
                </a:ln>
                <a:solidFill>
                  <a:schemeClr val="accent1">
                    <a:lumMod val="50000"/>
                  </a:schemeClr>
                </a:solidFill>
                <a:effectLst/>
                <a:uLnTx/>
                <a:uFillTx/>
              </a:rPr>
              <a:t> </a:t>
            </a:r>
            <a:r>
              <a:rPr kumimoji="0" lang="en-US" sz="2000" u="none" strike="noStrike" cap="none" spc="0" normalizeH="0" baseline="0" noProof="0" dirty="0" err="1">
                <a:ln>
                  <a:noFill/>
                </a:ln>
                <a:solidFill>
                  <a:schemeClr val="accent1">
                    <a:lumMod val="50000"/>
                  </a:schemeClr>
                </a:solidFill>
                <a:effectLst/>
                <a:uLnTx/>
                <a:uFillTx/>
              </a:rPr>
              <a:t>εύχρηστες</a:t>
            </a:r>
            <a:r>
              <a:rPr kumimoji="0" lang="en-US" sz="2000" u="none" strike="noStrike" cap="none" spc="0" normalizeH="0" baseline="0" noProof="0" dirty="0">
                <a:ln>
                  <a:noFill/>
                </a:ln>
                <a:solidFill>
                  <a:schemeClr val="accent1">
                    <a:lumMod val="50000"/>
                  </a:schemeClr>
                </a:solidFill>
                <a:effectLst/>
                <a:uLnTx/>
                <a:uFillTx/>
              </a:rPr>
              <a:t> πλα</a:t>
            </a:r>
            <a:r>
              <a:rPr kumimoji="0" lang="en-US" sz="2000" u="none" strike="noStrike" cap="none" spc="0" normalizeH="0" baseline="0" noProof="0" dirty="0" err="1">
                <a:ln>
                  <a:noFill/>
                </a:ln>
                <a:solidFill>
                  <a:schemeClr val="accent1">
                    <a:lumMod val="50000"/>
                  </a:schemeClr>
                </a:solidFill>
                <a:effectLst/>
                <a:uLnTx/>
                <a:uFillTx/>
              </a:rPr>
              <a:t>τφόρμες</a:t>
            </a:r>
            <a:r>
              <a:rPr kumimoji="0" lang="en-US" sz="2000" u="none" strike="noStrike" cap="none" spc="0" normalizeH="0" baseline="0" noProof="0" dirty="0">
                <a:ln>
                  <a:noFill/>
                </a:ln>
                <a:solidFill>
                  <a:schemeClr val="accent1">
                    <a:lumMod val="50000"/>
                  </a:schemeClr>
                </a:solidFill>
                <a:effectLst/>
                <a:uLnTx/>
                <a:uFillTx/>
              </a:rPr>
              <a:t>, </a:t>
            </a:r>
            <a:r>
              <a:rPr lang="en-US" sz="2000" dirty="0">
                <a:solidFill>
                  <a:schemeClr val="accent1">
                    <a:lumMod val="50000"/>
                  </a:schemeClr>
                </a:solidFill>
              </a:rPr>
              <a:t>α</a:t>
            </a:r>
            <a:r>
              <a:rPr lang="en-US" sz="2000" dirty="0" err="1">
                <a:solidFill>
                  <a:schemeClr val="accent1">
                    <a:lumMod val="50000"/>
                  </a:schemeClr>
                </a:solidFill>
              </a:rPr>
              <a:t>σφάλει</a:t>
            </a:r>
            <a:r>
              <a:rPr lang="en-US" sz="2000" dirty="0">
                <a:solidFill>
                  <a:schemeClr val="accent1">
                    <a:lumMod val="50000"/>
                  </a:schemeClr>
                </a:solidFill>
              </a:rPr>
              <a:t>α στην περιήγηση αλλά και </a:t>
            </a:r>
            <a:r>
              <a:rPr kumimoji="0" lang="en-US" sz="2000" u="none" strike="noStrike" cap="none" spc="0" normalizeH="0" baseline="0" noProof="0" dirty="0">
                <a:ln>
                  <a:noFill/>
                </a:ln>
                <a:solidFill>
                  <a:schemeClr val="accent1">
                    <a:lumMod val="50000"/>
                  </a:schemeClr>
                </a:solidFill>
                <a:effectLst/>
                <a:uLnTx/>
                <a:uFillTx/>
              </a:rPr>
              <a:t>επ</a:t>
            </a:r>
            <a:r>
              <a:rPr kumimoji="0" lang="en-US" sz="2000" u="none" strike="noStrike" cap="none" spc="0" normalizeH="0" baseline="0" noProof="0" dirty="0" err="1">
                <a:ln>
                  <a:noFill/>
                </a:ln>
                <a:solidFill>
                  <a:schemeClr val="accent1">
                    <a:lumMod val="50000"/>
                  </a:schemeClr>
                </a:solidFill>
                <a:effectLst/>
                <a:uLnTx/>
                <a:uFillTx/>
              </a:rPr>
              <a:t>ικ</a:t>
            </a:r>
            <a:r>
              <a:rPr kumimoji="0" lang="en-US" sz="2000" u="none" strike="noStrike" cap="none" spc="0" normalizeH="0" baseline="0" noProof="0" dirty="0">
                <a:ln>
                  <a:noFill/>
                </a:ln>
                <a:solidFill>
                  <a:schemeClr val="accent1">
                    <a:lumMod val="50000"/>
                  </a:schemeClr>
                </a:solidFill>
                <a:effectLst/>
                <a:uLnTx/>
                <a:uFillTx/>
              </a:rPr>
              <a:t>αιροποιημ</a:t>
            </a:r>
            <a:r>
              <a:rPr lang="en-US" sz="2000" dirty="0" err="1">
                <a:solidFill>
                  <a:schemeClr val="accent1">
                    <a:lumMod val="50000"/>
                  </a:schemeClr>
                </a:solidFill>
              </a:rPr>
              <a:t>ένους</a:t>
            </a:r>
            <a:r>
              <a:rPr lang="en-US" sz="2000" dirty="0">
                <a:solidFill>
                  <a:schemeClr val="accent1">
                    <a:lumMod val="50000"/>
                  </a:schemeClr>
                </a:solidFill>
              </a:rPr>
              <a:t> </a:t>
            </a:r>
            <a:r>
              <a:rPr lang="en-US" sz="2000" dirty="0" err="1">
                <a:solidFill>
                  <a:schemeClr val="accent1">
                    <a:lumMod val="50000"/>
                  </a:schemeClr>
                </a:solidFill>
              </a:rPr>
              <a:t>οδηγούς</a:t>
            </a:r>
            <a:r>
              <a:rPr lang="en-US" sz="2000" dirty="0">
                <a:solidFill>
                  <a:schemeClr val="accent1">
                    <a:lumMod val="50000"/>
                  </a:schemeClr>
                </a:solidFill>
              </a:rPr>
              <a:t> σπ</a:t>
            </a:r>
            <a:r>
              <a:rPr lang="en-US" sz="2000" dirty="0" err="1">
                <a:solidFill>
                  <a:schemeClr val="accent1">
                    <a:lumMod val="50000"/>
                  </a:schemeClr>
                </a:solidFill>
              </a:rPr>
              <a:t>ουδών</a:t>
            </a:r>
            <a:r>
              <a:rPr lang="en-US" sz="2000" dirty="0">
                <a:solidFill>
                  <a:schemeClr val="accent1">
                    <a:lumMod val="50000"/>
                  </a:schemeClr>
                </a:solidFill>
              </a:rPr>
              <a:t>.</a:t>
            </a:r>
          </a:p>
          <a:p>
            <a:pPr marL="0" marR="0" lvl="0" indent="-228600" defTabSz="914400" fontAlgn="auto">
              <a:lnSpc>
                <a:spcPct val="90000"/>
              </a:lnSpc>
              <a:spcBef>
                <a:spcPts val="1000"/>
              </a:spcBef>
              <a:spcAft>
                <a:spcPts val="0"/>
              </a:spcAft>
              <a:buClrTx/>
              <a:buSzTx/>
              <a:buFont typeface="Arial" panose="020B0604020202020204" pitchFamily="34" charset="0"/>
              <a:buChar char="•"/>
              <a:tabLst/>
              <a:defRPr/>
            </a:pPr>
            <a:endParaRPr kumimoji="0" lang="en-US" sz="1400" i="1" u="none" strike="noStrike" cap="none" spc="0" normalizeH="0" baseline="0" noProof="0" dirty="0">
              <a:ln>
                <a:noFill/>
              </a:ln>
              <a:solidFill>
                <a:srgbClr val="000000"/>
              </a:solidFill>
              <a:effectLst/>
              <a:uLnTx/>
              <a:uFillTx/>
            </a:endParaRPr>
          </a:p>
        </p:txBody>
      </p:sp>
      <p:sp>
        <p:nvSpPr>
          <p:cNvPr id="15" name="TextBox 14">
            <a:extLst>
              <a:ext uri="{FF2B5EF4-FFF2-40B4-BE49-F238E27FC236}">
                <a16:creationId xmlns:a16="http://schemas.microsoft.com/office/drawing/2014/main" id="{ED4D18F9-8DD0-460A-BBA9-48583CA27D9C}"/>
              </a:ext>
            </a:extLst>
          </p:cNvPr>
          <p:cNvSpPr txBox="1"/>
          <p:nvPr/>
        </p:nvSpPr>
        <p:spPr>
          <a:xfrm>
            <a:off x="804997" y="2272143"/>
            <a:ext cx="4706803" cy="3788830"/>
          </a:xfrm>
          <a:prstGeom prst="rect">
            <a:avLst/>
          </a:prstGeom>
        </p:spPr>
        <p:txBody>
          <a:bodyPr vert="horz" lIns="91440" tIns="45720" rIns="91440" bIns="45720" rtlCol="0" anchor="ctr">
            <a:normAutofit/>
          </a:bodyPr>
          <a:lstStyle/>
          <a:p>
            <a:pPr marL="0" marR="0" lvl="0" indent="-228600" defTabSz="914400" fontAlgn="auto">
              <a:lnSpc>
                <a:spcPct val="90000"/>
              </a:lnSpc>
              <a:spcBef>
                <a:spcPts val="1000"/>
              </a:spcBef>
              <a:spcAft>
                <a:spcPts val="0"/>
              </a:spcAft>
              <a:buClrTx/>
              <a:buSzTx/>
              <a:buFont typeface="Arial" panose="020B0604020202020204" pitchFamily="34" charset="0"/>
              <a:buChar char="•"/>
              <a:tabLst/>
              <a:defRPr/>
            </a:pPr>
            <a:endParaRPr kumimoji="0" lang="en-US" sz="1700" b="0" i="0" u="none" strike="noStrike" cap="none" spc="0" normalizeH="0" baseline="0" noProof="0" dirty="0">
              <a:ln>
                <a:noFill/>
              </a:ln>
              <a:solidFill>
                <a:srgbClr val="000000"/>
              </a:solidFill>
              <a:effectLst/>
              <a:uLnTx/>
              <a:uFillTx/>
            </a:endParaRPr>
          </a:p>
        </p:txBody>
      </p:sp>
      <p:sp>
        <p:nvSpPr>
          <p:cNvPr id="14" name="TextBox 13">
            <a:extLst>
              <a:ext uri="{FF2B5EF4-FFF2-40B4-BE49-F238E27FC236}">
                <a16:creationId xmlns:a16="http://schemas.microsoft.com/office/drawing/2014/main" id="{75F05CD5-4C76-43A4-91BC-8763EE046A71}"/>
              </a:ext>
            </a:extLst>
          </p:cNvPr>
          <p:cNvSpPr txBox="1"/>
          <p:nvPr/>
        </p:nvSpPr>
        <p:spPr>
          <a:xfrm>
            <a:off x="6090574" y="3058407"/>
            <a:ext cx="4977578" cy="2957597"/>
          </a:xfrm>
          <a:prstGeom prst="rect">
            <a:avLst/>
          </a:prstGeom>
        </p:spPr>
        <p:txBody>
          <a:bodyPr vert="horz" lIns="91440" tIns="45720" rIns="91440" bIns="45720" rtlCol="0" anchor="ctr">
            <a:normAutofit/>
          </a:bodyPr>
          <a:lstStyle/>
          <a:p>
            <a:pPr marR="0" lvl="0" defTabSz="914400" fontAlgn="auto">
              <a:lnSpc>
                <a:spcPct val="90000"/>
              </a:lnSpc>
              <a:spcBef>
                <a:spcPts val="1000"/>
              </a:spcBef>
              <a:spcAft>
                <a:spcPts val="0"/>
              </a:spcAft>
              <a:buClrTx/>
              <a:buSzTx/>
              <a:tabLst/>
              <a:defRPr/>
            </a:pPr>
            <a:endParaRPr kumimoji="0" lang="en-US" sz="1400" b="0" i="0" u="none" strike="noStrike" cap="none" spc="0" normalizeH="0" baseline="0" noProof="0" dirty="0">
              <a:ln>
                <a:noFill/>
              </a:ln>
              <a:solidFill>
                <a:srgbClr val="000000"/>
              </a:solidFill>
              <a:effectLst/>
              <a:uLnTx/>
              <a:uFillTx/>
            </a:endParaRPr>
          </a:p>
        </p:txBody>
      </p:sp>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485" y="6308267"/>
            <a:ext cx="1784720" cy="533953"/>
          </a:xfrm>
          <a:prstGeom prst="rect">
            <a:avLst/>
          </a:prstGeom>
        </p:spPr>
      </p:pic>
      <p:pic>
        <p:nvPicPr>
          <p:cNvPr id="4" name="Picture 3">
            <a:extLst>
              <a:ext uri="{FF2B5EF4-FFF2-40B4-BE49-F238E27FC236}">
                <a16:creationId xmlns:a16="http://schemas.microsoft.com/office/drawing/2014/main" id="{A3F29F37-4DBD-43C8-A33A-A327CB1557E9}"/>
              </a:ext>
            </a:extLst>
          </p:cNvPr>
          <p:cNvPicPr>
            <a:picLocks noChangeAspect="1"/>
          </p:cNvPicPr>
          <p:nvPr/>
        </p:nvPicPr>
        <p:blipFill>
          <a:blip r:embed="rId6"/>
          <a:stretch>
            <a:fillRect/>
          </a:stretch>
        </p:blipFill>
        <p:spPr>
          <a:xfrm>
            <a:off x="9878993" y="6586166"/>
            <a:ext cx="2243522" cy="256054"/>
          </a:xfrm>
          <a:prstGeom prst="rect">
            <a:avLst/>
          </a:prstGeom>
        </p:spPr>
      </p:pic>
      <p:sp>
        <p:nvSpPr>
          <p:cNvPr id="21" name="TextBox 20">
            <a:extLst>
              <a:ext uri="{FF2B5EF4-FFF2-40B4-BE49-F238E27FC236}">
                <a16:creationId xmlns:a16="http://schemas.microsoft.com/office/drawing/2014/main" id="{C61D972B-3E40-44FB-AEBC-CF4C233E628D}"/>
              </a:ext>
            </a:extLst>
          </p:cNvPr>
          <p:cNvSpPr txBox="1"/>
          <p:nvPr/>
        </p:nvSpPr>
        <p:spPr>
          <a:xfrm>
            <a:off x="500836" y="1638829"/>
            <a:ext cx="3655243" cy="2400657"/>
          </a:xfrm>
          <a:prstGeom prst="rect">
            <a:avLst/>
          </a:prstGeom>
          <a:noFill/>
        </p:spPr>
        <p:txBody>
          <a:bodyPr wrap="square">
            <a:sp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Εκπα</a:t>
            </a: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ίδευση</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 </a:t>
            </a: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εκ</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παιδευτών</a:t>
            </a:r>
            <a:endParaRPr kumimoji="0" lang="el-GR"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endParaRP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π</a:t>
            </a: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άνω</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 σε </a:t>
            </a: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νέες</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 </a:t>
            </a: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τεχνολογίες</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 </a:t>
            </a: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στην</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 </a:t>
            </a:r>
            <a:r>
              <a:rPr kumimoji="0" lang="en-US" sz="3000" b="1" i="0" u="none" strike="noStrike" kern="1200" cap="none" spc="0" normalizeH="0" baseline="0" noProof="0" dirty="0" err="1">
                <a:ln>
                  <a:noFill/>
                </a:ln>
                <a:solidFill>
                  <a:schemeClr val="accent2">
                    <a:lumMod val="50000"/>
                  </a:schemeClr>
                </a:solidFill>
                <a:effectLst/>
                <a:uLnTx/>
                <a:uFillTx/>
                <a:latin typeface="Calibri Light" panose="020F0302020204030204"/>
                <a:ea typeface="+mn-ea"/>
                <a:cs typeface="+mn-cs"/>
              </a:rPr>
              <a:t>εκ</a:t>
            </a:r>
            <a:r>
              <a:rPr kumimoji="0" lang="en-US" sz="3000" b="1" i="0" u="none" strike="noStrike" kern="1200" cap="none" spc="0" normalizeH="0" baseline="0" noProof="0" dirty="0">
                <a:ln>
                  <a:noFill/>
                </a:ln>
                <a:solidFill>
                  <a:schemeClr val="accent2">
                    <a:lumMod val="50000"/>
                  </a:schemeClr>
                </a:solidFill>
                <a:effectLst/>
                <a:uLnTx/>
                <a:uFillTx/>
                <a:latin typeface="Calibri Light" panose="020F0302020204030204"/>
                <a:ea typeface="+mn-ea"/>
                <a:cs typeface="+mn-cs"/>
              </a:rPr>
              <a:t>παίδευση</a:t>
            </a:r>
          </a:p>
        </p:txBody>
      </p:sp>
    </p:spTree>
    <p:extLst>
      <p:ext uri="{BB962C8B-B14F-4D97-AF65-F5344CB8AC3E}">
        <p14:creationId xmlns:p14="http://schemas.microsoft.com/office/powerpoint/2010/main" val="9976968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5C629D8C-C41E-4BE1-AEF4-BD077AB50B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a:extLst>
              <a:ext uri="{FF2B5EF4-FFF2-40B4-BE49-F238E27FC236}">
                <a16:creationId xmlns:a16="http://schemas.microsoft.com/office/drawing/2014/main" id="{048D6402-B8E8-491E-A1EB-EE08D1B1E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374" y="69891"/>
            <a:ext cx="5409178" cy="6482325"/>
            <a:chOff x="-19221" y="69891"/>
            <a:chExt cx="5409178" cy="6482325"/>
          </a:xfrm>
        </p:grpSpPr>
        <p:sp>
          <p:nvSpPr>
            <p:cNvPr id="78" name="Freeform: Shape 77">
              <a:extLst>
                <a:ext uri="{FF2B5EF4-FFF2-40B4-BE49-F238E27FC236}">
                  <a16:creationId xmlns:a16="http://schemas.microsoft.com/office/drawing/2014/main" id="{087D4F09-053C-48BB-831C-A561E9C96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31851"/>
              <a:ext cx="5380971" cy="6158554"/>
            </a:xfrm>
            <a:custGeom>
              <a:avLst/>
              <a:gdLst>
                <a:gd name="connsiteX0" fmla="*/ 2369925 w 5380971"/>
                <a:gd name="connsiteY0" fmla="*/ 1452 h 6158554"/>
                <a:gd name="connsiteX1" fmla="*/ 2674292 w 5380971"/>
                <a:gd name="connsiteY1" fmla="*/ 5969 h 6158554"/>
                <a:gd name="connsiteX2" fmla="*/ 3277239 w 5380971"/>
                <a:gd name="connsiteY2" fmla="*/ 99590 h 6158554"/>
                <a:gd name="connsiteX3" fmla="*/ 3850935 w 5380971"/>
                <a:gd name="connsiteY3" fmla="*/ 316872 h 6158554"/>
                <a:gd name="connsiteX4" fmla="*/ 4359245 w 5380971"/>
                <a:gd name="connsiteY4" fmla="*/ 662333 h 6158554"/>
                <a:gd name="connsiteX5" fmla="*/ 4765689 w 5380971"/>
                <a:gd name="connsiteY5" fmla="*/ 1120048 h 6158554"/>
                <a:gd name="connsiteX6" fmla="*/ 4809507 w 5380971"/>
                <a:gd name="connsiteY6" fmla="*/ 1182613 h 6158554"/>
                <a:gd name="connsiteX7" fmla="*/ 4851517 w 5380971"/>
                <a:gd name="connsiteY7" fmla="*/ 1246306 h 6158554"/>
                <a:gd name="connsiteX8" fmla="*/ 4892286 w 5380971"/>
                <a:gd name="connsiteY8" fmla="*/ 1310678 h 6158554"/>
                <a:gd name="connsiteX9" fmla="*/ 4931587 w 5380971"/>
                <a:gd name="connsiteY9" fmla="*/ 1375953 h 6158554"/>
                <a:gd name="connsiteX10" fmla="*/ 5075124 w 5380971"/>
                <a:gd name="connsiteY10" fmla="*/ 1644507 h 6158554"/>
                <a:gd name="connsiteX11" fmla="*/ 5271626 w 5380971"/>
                <a:gd name="connsiteY11" fmla="*/ 2218203 h 6158554"/>
                <a:gd name="connsiteX12" fmla="*/ 5317703 w 5380971"/>
                <a:gd name="connsiteY12" fmla="*/ 2516684 h 6158554"/>
                <a:gd name="connsiteX13" fmla="*/ 5347630 w 5380971"/>
                <a:gd name="connsiteY13" fmla="*/ 2815391 h 6158554"/>
                <a:gd name="connsiteX14" fmla="*/ 5371458 w 5380971"/>
                <a:gd name="connsiteY14" fmla="*/ 3114097 h 6158554"/>
                <a:gd name="connsiteX15" fmla="*/ 5376315 w 5380971"/>
                <a:gd name="connsiteY15" fmla="*/ 3188971 h 6158554"/>
                <a:gd name="connsiteX16" fmla="*/ 5378461 w 5380971"/>
                <a:gd name="connsiteY16" fmla="*/ 3227481 h 6158554"/>
                <a:gd name="connsiteX17" fmla="*/ 5380041 w 5380971"/>
                <a:gd name="connsiteY17" fmla="*/ 3266669 h 6158554"/>
                <a:gd name="connsiteX18" fmla="*/ 5377896 w 5380971"/>
                <a:gd name="connsiteY18" fmla="*/ 3424548 h 6158554"/>
                <a:gd name="connsiteX19" fmla="*/ 5217080 w 5380971"/>
                <a:gd name="connsiteY19" fmla="*/ 4044661 h 6158554"/>
                <a:gd name="connsiteX20" fmla="*/ 4859649 w 5380971"/>
                <a:gd name="connsiteY20" fmla="*/ 4571265 h 6158554"/>
                <a:gd name="connsiteX21" fmla="*/ 4641802 w 5380971"/>
                <a:gd name="connsiteY21" fmla="*/ 4790806 h 6158554"/>
                <a:gd name="connsiteX22" fmla="*/ 4414695 w 5380971"/>
                <a:gd name="connsiteY22" fmla="*/ 4990358 h 6158554"/>
                <a:gd name="connsiteX23" fmla="*/ 3953365 w 5380971"/>
                <a:gd name="connsiteY23" fmla="*/ 5349935 h 6158554"/>
                <a:gd name="connsiteX24" fmla="*/ 3837271 w 5380971"/>
                <a:gd name="connsiteY24" fmla="*/ 5437683 h 6158554"/>
                <a:gd name="connsiteX25" fmla="*/ 3718014 w 5380971"/>
                <a:gd name="connsiteY25" fmla="*/ 5525996 h 6158554"/>
                <a:gd name="connsiteX26" fmla="*/ 3595821 w 5380971"/>
                <a:gd name="connsiteY26" fmla="*/ 5613180 h 6158554"/>
                <a:gd name="connsiteX27" fmla="*/ 3469788 w 5380971"/>
                <a:gd name="connsiteY27" fmla="*/ 5697880 h 6158554"/>
                <a:gd name="connsiteX28" fmla="*/ 3205188 w 5380971"/>
                <a:gd name="connsiteY28" fmla="*/ 5856889 h 6158554"/>
                <a:gd name="connsiteX29" fmla="*/ 2920598 w 5380971"/>
                <a:gd name="connsiteY29" fmla="*/ 5992069 h 6158554"/>
                <a:gd name="connsiteX30" fmla="*/ 2301276 w 5380971"/>
                <a:gd name="connsiteY30" fmla="*/ 6147577 h 6158554"/>
                <a:gd name="connsiteX31" fmla="*/ 2141815 w 5380971"/>
                <a:gd name="connsiteY31" fmla="*/ 6157628 h 6158554"/>
                <a:gd name="connsiteX32" fmla="*/ 2101950 w 5380971"/>
                <a:gd name="connsiteY32" fmla="*/ 6158531 h 6158554"/>
                <a:gd name="connsiteX33" fmla="*/ 2062198 w 5380971"/>
                <a:gd name="connsiteY33" fmla="*/ 6158306 h 6158554"/>
                <a:gd name="connsiteX34" fmla="*/ 2022558 w 5380971"/>
                <a:gd name="connsiteY34" fmla="*/ 6157853 h 6158554"/>
                <a:gd name="connsiteX35" fmla="*/ 1984048 w 5380971"/>
                <a:gd name="connsiteY35" fmla="*/ 6156385 h 6158554"/>
                <a:gd name="connsiteX36" fmla="*/ 1676420 w 5380971"/>
                <a:gd name="connsiteY36" fmla="*/ 6131879 h 6158554"/>
                <a:gd name="connsiteX37" fmla="*/ 1370712 w 5380971"/>
                <a:gd name="connsiteY37" fmla="*/ 6077898 h 6158554"/>
                <a:gd name="connsiteX38" fmla="*/ 1070425 w 5380971"/>
                <a:gd name="connsiteY38" fmla="*/ 5993311 h 6158554"/>
                <a:gd name="connsiteX39" fmla="*/ 495598 w 5380971"/>
                <a:gd name="connsiteY39" fmla="*/ 5738987 h 6158554"/>
                <a:gd name="connsiteX40" fmla="*/ 11118 w 5380971"/>
                <a:gd name="connsiteY40" fmla="*/ 5343046 h 6158554"/>
                <a:gd name="connsiteX41" fmla="*/ 0 w 5380971"/>
                <a:gd name="connsiteY41" fmla="*/ 5330343 h 6158554"/>
                <a:gd name="connsiteX42" fmla="*/ 0 w 5380971"/>
                <a:gd name="connsiteY42" fmla="*/ 4710800 h 6158554"/>
                <a:gd name="connsiteX43" fmla="*/ 122158 w 5380971"/>
                <a:gd name="connsiteY43" fmla="*/ 4852227 h 6158554"/>
                <a:gd name="connsiteX44" fmla="*/ 313438 w 5380971"/>
                <a:gd name="connsiteY44" fmla="*/ 5049308 h 6158554"/>
                <a:gd name="connsiteX45" fmla="*/ 512086 w 5380971"/>
                <a:gd name="connsiteY45" fmla="*/ 5232936 h 6158554"/>
                <a:gd name="connsiteX46" fmla="*/ 720108 w 5380971"/>
                <a:gd name="connsiteY46" fmla="*/ 5402222 h 6158554"/>
                <a:gd name="connsiteX47" fmla="*/ 1184825 w 5380971"/>
                <a:gd name="connsiteY47" fmla="*/ 5669985 h 6158554"/>
                <a:gd name="connsiteX48" fmla="*/ 1444796 w 5380971"/>
                <a:gd name="connsiteY48" fmla="*/ 5745650 h 6158554"/>
                <a:gd name="connsiteX49" fmla="*/ 1511426 w 5380971"/>
                <a:gd name="connsiteY49" fmla="*/ 5758976 h 6158554"/>
                <a:gd name="connsiteX50" fmla="*/ 1578621 w 5380971"/>
                <a:gd name="connsiteY50" fmla="*/ 5770157 h 6158554"/>
                <a:gd name="connsiteX51" fmla="*/ 1714253 w 5380971"/>
                <a:gd name="connsiteY51" fmla="*/ 5786193 h 6158554"/>
                <a:gd name="connsiteX52" fmla="*/ 1782464 w 5380971"/>
                <a:gd name="connsiteY52" fmla="*/ 5791387 h 6158554"/>
                <a:gd name="connsiteX53" fmla="*/ 1850901 w 5380971"/>
                <a:gd name="connsiteY53" fmla="*/ 5795001 h 6158554"/>
                <a:gd name="connsiteX54" fmla="*/ 1919564 w 5380971"/>
                <a:gd name="connsiteY54" fmla="*/ 5796583 h 6158554"/>
                <a:gd name="connsiteX55" fmla="*/ 1988340 w 5380971"/>
                <a:gd name="connsiteY55" fmla="*/ 5796244 h 6158554"/>
                <a:gd name="connsiteX56" fmla="*/ 2022784 w 5380971"/>
                <a:gd name="connsiteY56" fmla="*/ 5795905 h 6158554"/>
                <a:gd name="connsiteX57" fmla="*/ 2055986 w 5380971"/>
                <a:gd name="connsiteY57" fmla="*/ 5794437 h 6158554"/>
                <a:gd name="connsiteX58" fmla="*/ 2089076 w 5380971"/>
                <a:gd name="connsiteY58" fmla="*/ 5792743 h 6158554"/>
                <a:gd name="connsiteX59" fmla="*/ 2122052 w 5380971"/>
                <a:gd name="connsiteY59" fmla="*/ 5790032 h 6158554"/>
                <a:gd name="connsiteX60" fmla="*/ 2252828 w 5380971"/>
                <a:gd name="connsiteY60" fmla="*/ 5773883 h 6158554"/>
                <a:gd name="connsiteX61" fmla="*/ 2750973 w 5380971"/>
                <a:gd name="connsiteY61" fmla="*/ 5610357 h 6158554"/>
                <a:gd name="connsiteX62" fmla="*/ 3211173 w 5380971"/>
                <a:gd name="connsiteY62" fmla="*/ 5323621 h 6158554"/>
                <a:gd name="connsiteX63" fmla="*/ 3322750 w 5380971"/>
                <a:gd name="connsiteY63" fmla="*/ 5239374 h 6158554"/>
                <a:gd name="connsiteX64" fmla="*/ 3434328 w 5380971"/>
                <a:gd name="connsiteY64" fmla="*/ 5152303 h 6158554"/>
                <a:gd name="connsiteX65" fmla="*/ 3660306 w 5380971"/>
                <a:gd name="connsiteY65" fmla="*/ 4971611 h 6158554"/>
                <a:gd name="connsiteX66" fmla="*/ 4124797 w 5380971"/>
                <a:gd name="connsiteY66" fmla="*/ 4621859 h 6158554"/>
                <a:gd name="connsiteX67" fmla="*/ 4557554 w 5380971"/>
                <a:gd name="connsiteY67" fmla="*/ 4274027 h 6158554"/>
                <a:gd name="connsiteX68" fmla="*/ 4903579 w 5380971"/>
                <a:gd name="connsiteY68" fmla="*/ 3875375 h 6158554"/>
                <a:gd name="connsiteX69" fmla="*/ 5021481 w 5380971"/>
                <a:gd name="connsiteY69" fmla="*/ 3643638 h 6158554"/>
                <a:gd name="connsiteX70" fmla="*/ 5093306 w 5380971"/>
                <a:gd name="connsiteY70" fmla="*/ 3390443 h 6158554"/>
                <a:gd name="connsiteX71" fmla="*/ 5113182 w 5380971"/>
                <a:gd name="connsiteY71" fmla="*/ 3257634 h 6158554"/>
                <a:gd name="connsiteX72" fmla="*/ 5116457 w 5380971"/>
                <a:gd name="connsiteY72" fmla="*/ 3223980 h 6158554"/>
                <a:gd name="connsiteX73" fmla="*/ 5118941 w 5380971"/>
                <a:gd name="connsiteY73" fmla="*/ 3189649 h 6158554"/>
                <a:gd name="connsiteX74" fmla="*/ 5122555 w 5380971"/>
                <a:gd name="connsiteY74" fmla="*/ 3118727 h 6158554"/>
                <a:gd name="connsiteX75" fmla="*/ 5116344 w 5380971"/>
                <a:gd name="connsiteY75" fmla="*/ 2835154 h 6158554"/>
                <a:gd name="connsiteX76" fmla="*/ 5076479 w 5380971"/>
                <a:gd name="connsiteY76" fmla="*/ 2555081 h 6158554"/>
                <a:gd name="connsiteX77" fmla="*/ 5008832 w 5380971"/>
                <a:gd name="connsiteY77" fmla="*/ 2281785 h 6158554"/>
                <a:gd name="connsiteX78" fmla="*/ 4834126 w 5380971"/>
                <a:gd name="connsiteY78" fmla="*/ 1751566 h 6158554"/>
                <a:gd name="connsiteX79" fmla="*/ 4715095 w 5380971"/>
                <a:gd name="connsiteY79" fmla="*/ 1499840 h 6158554"/>
                <a:gd name="connsiteX80" fmla="*/ 4680425 w 5380971"/>
                <a:gd name="connsiteY80" fmla="*/ 1439534 h 6158554"/>
                <a:gd name="connsiteX81" fmla="*/ 4643947 w 5380971"/>
                <a:gd name="connsiteY81" fmla="*/ 1380357 h 6158554"/>
                <a:gd name="connsiteX82" fmla="*/ 4605325 w 5380971"/>
                <a:gd name="connsiteY82" fmla="*/ 1322536 h 6158554"/>
                <a:gd name="connsiteX83" fmla="*/ 4565008 w 5380971"/>
                <a:gd name="connsiteY83" fmla="*/ 1265957 h 6158554"/>
                <a:gd name="connsiteX84" fmla="*/ 4183296 w 5380971"/>
                <a:gd name="connsiteY84" fmla="*/ 867644 h 6158554"/>
                <a:gd name="connsiteX85" fmla="*/ 3723774 w 5380971"/>
                <a:gd name="connsiteY85" fmla="*/ 567469 h 6158554"/>
                <a:gd name="connsiteX86" fmla="*/ 3206656 w 5380971"/>
                <a:gd name="connsiteY86" fmla="*/ 378985 h 6158554"/>
                <a:gd name="connsiteX87" fmla="*/ 2657917 w 5380971"/>
                <a:gd name="connsiteY87" fmla="*/ 300836 h 6158554"/>
                <a:gd name="connsiteX88" fmla="*/ 2101837 w 5380971"/>
                <a:gd name="connsiteY88" fmla="*/ 320712 h 6158554"/>
                <a:gd name="connsiteX89" fmla="*/ 1556034 w 5380971"/>
                <a:gd name="connsiteY89" fmla="*/ 435451 h 6158554"/>
                <a:gd name="connsiteX90" fmla="*/ 1033947 w 5380971"/>
                <a:gd name="connsiteY90" fmla="*/ 635116 h 6158554"/>
                <a:gd name="connsiteX91" fmla="*/ 101012 w 5380971"/>
                <a:gd name="connsiteY91" fmla="*/ 1248565 h 6158554"/>
                <a:gd name="connsiteX92" fmla="*/ 0 w 5380971"/>
                <a:gd name="connsiteY92" fmla="*/ 1348112 h 6158554"/>
                <a:gd name="connsiteX93" fmla="*/ 0 w 5380971"/>
                <a:gd name="connsiteY93" fmla="*/ 968874 h 6158554"/>
                <a:gd name="connsiteX94" fmla="*/ 138873 w 5380971"/>
                <a:gd name="connsiteY94" fmla="*/ 845566 h 6158554"/>
                <a:gd name="connsiteX95" fmla="*/ 380746 w 5380971"/>
                <a:gd name="connsiteY95" fmla="*/ 663462 h 6158554"/>
                <a:gd name="connsiteX96" fmla="*/ 904188 w 5380971"/>
                <a:gd name="connsiteY96" fmla="*/ 359222 h 6158554"/>
                <a:gd name="connsiteX97" fmla="*/ 2066151 w 5380971"/>
                <a:gd name="connsiteY97" fmla="*/ 23699 h 6158554"/>
                <a:gd name="connsiteX98" fmla="*/ 2369925 w 5380971"/>
                <a:gd name="connsiteY98" fmla="*/ 1452 h 615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5380971" h="6158554">
                  <a:moveTo>
                    <a:pt x="2369925" y="1452"/>
                  </a:moveTo>
                  <a:cubicBezTo>
                    <a:pt x="2471494" y="-1484"/>
                    <a:pt x="2573161" y="40"/>
                    <a:pt x="2674292" y="5969"/>
                  </a:cubicBezTo>
                  <a:cubicBezTo>
                    <a:pt x="2876893" y="18279"/>
                    <a:pt x="3079381" y="48431"/>
                    <a:pt x="3277239" y="99590"/>
                  </a:cubicBezTo>
                  <a:cubicBezTo>
                    <a:pt x="3475096" y="150635"/>
                    <a:pt x="3668324" y="222912"/>
                    <a:pt x="3850935" y="316872"/>
                  </a:cubicBezTo>
                  <a:cubicBezTo>
                    <a:pt x="4033322" y="410832"/>
                    <a:pt x="4205995" y="525684"/>
                    <a:pt x="4359245" y="662333"/>
                  </a:cubicBezTo>
                  <a:cubicBezTo>
                    <a:pt x="4512607" y="798868"/>
                    <a:pt x="4647448" y="954376"/>
                    <a:pt x="4765689" y="1120048"/>
                  </a:cubicBezTo>
                  <a:lnTo>
                    <a:pt x="4809507" y="1182613"/>
                  </a:lnTo>
                  <a:lnTo>
                    <a:pt x="4851517" y="1246306"/>
                  </a:lnTo>
                  <a:cubicBezTo>
                    <a:pt x="4865069" y="1267764"/>
                    <a:pt x="4878960" y="1289108"/>
                    <a:pt x="4892286" y="1310678"/>
                  </a:cubicBezTo>
                  <a:lnTo>
                    <a:pt x="4931587" y="1375953"/>
                  </a:lnTo>
                  <a:cubicBezTo>
                    <a:pt x="4982971" y="1463589"/>
                    <a:pt x="5031419" y="1552918"/>
                    <a:pt x="5075124" y="1644507"/>
                  </a:cubicBezTo>
                  <a:cubicBezTo>
                    <a:pt x="5162759" y="1827683"/>
                    <a:pt x="5230293" y="2020459"/>
                    <a:pt x="5271626" y="2218203"/>
                  </a:cubicBezTo>
                  <a:cubicBezTo>
                    <a:pt x="5292180" y="2317132"/>
                    <a:pt x="5306522" y="2416852"/>
                    <a:pt x="5317703" y="2516684"/>
                  </a:cubicBezTo>
                  <a:cubicBezTo>
                    <a:pt x="5329109" y="2616404"/>
                    <a:pt x="5338256" y="2716010"/>
                    <a:pt x="5347630" y="2815391"/>
                  </a:cubicBezTo>
                  <a:cubicBezTo>
                    <a:pt x="5356552" y="2914884"/>
                    <a:pt x="5364457" y="3014378"/>
                    <a:pt x="5371458" y="3114097"/>
                  </a:cubicBezTo>
                  <a:lnTo>
                    <a:pt x="5376315" y="3188971"/>
                  </a:lnTo>
                  <a:cubicBezTo>
                    <a:pt x="5377218" y="3201281"/>
                    <a:pt x="5377783" y="3214494"/>
                    <a:pt x="5378461" y="3227481"/>
                  </a:cubicBezTo>
                  <a:cubicBezTo>
                    <a:pt x="5379138" y="3240468"/>
                    <a:pt x="5379816" y="3253569"/>
                    <a:pt x="5380041" y="3266669"/>
                  </a:cubicBezTo>
                  <a:cubicBezTo>
                    <a:pt x="5381736" y="3318957"/>
                    <a:pt x="5381171" y="3371696"/>
                    <a:pt x="5377896" y="3424548"/>
                  </a:cubicBezTo>
                  <a:cubicBezTo>
                    <a:pt x="5365699" y="3636071"/>
                    <a:pt x="5308894" y="3849175"/>
                    <a:pt x="5217080" y="4044661"/>
                  </a:cubicBezTo>
                  <a:cubicBezTo>
                    <a:pt x="5125492" y="4240712"/>
                    <a:pt x="4999233" y="4416660"/>
                    <a:pt x="4859649" y="4571265"/>
                  </a:cubicBezTo>
                  <a:cubicBezTo>
                    <a:pt x="4789856" y="4648850"/>
                    <a:pt x="4716563" y="4721578"/>
                    <a:pt x="4641802" y="4790806"/>
                  </a:cubicBezTo>
                  <a:cubicBezTo>
                    <a:pt x="4567040" y="4860033"/>
                    <a:pt x="4491263" y="4926664"/>
                    <a:pt x="4414695" y="4990358"/>
                  </a:cubicBezTo>
                  <a:cubicBezTo>
                    <a:pt x="4261897" y="5118310"/>
                    <a:pt x="4105711" y="5234969"/>
                    <a:pt x="3953365" y="5349935"/>
                  </a:cubicBezTo>
                  <a:lnTo>
                    <a:pt x="3837271" y="5437683"/>
                  </a:lnTo>
                  <a:cubicBezTo>
                    <a:pt x="3797970" y="5467159"/>
                    <a:pt x="3758331" y="5496860"/>
                    <a:pt x="3718014" y="5525996"/>
                  </a:cubicBezTo>
                  <a:cubicBezTo>
                    <a:pt x="3677810" y="5555246"/>
                    <a:pt x="3637154" y="5584382"/>
                    <a:pt x="3595821" y="5613180"/>
                  </a:cubicBezTo>
                  <a:cubicBezTo>
                    <a:pt x="3554375" y="5641752"/>
                    <a:pt x="3512590" y="5670098"/>
                    <a:pt x="3469788" y="5697880"/>
                  </a:cubicBezTo>
                  <a:cubicBezTo>
                    <a:pt x="3384637" y="5753555"/>
                    <a:pt x="3296776" y="5807537"/>
                    <a:pt x="3205188" y="5856889"/>
                  </a:cubicBezTo>
                  <a:cubicBezTo>
                    <a:pt x="3113712" y="5906466"/>
                    <a:pt x="3019075" y="5952542"/>
                    <a:pt x="2920598" y="5992069"/>
                  </a:cubicBezTo>
                  <a:cubicBezTo>
                    <a:pt x="2724547" y="6072251"/>
                    <a:pt x="2513928" y="6126346"/>
                    <a:pt x="2301276" y="6147577"/>
                  </a:cubicBezTo>
                  <a:cubicBezTo>
                    <a:pt x="2248085" y="6152659"/>
                    <a:pt x="2194893" y="6156498"/>
                    <a:pt x="2141815" y="6157628"/>
                  </a:cubicBezTo>
                  <a:lnTo>
                    <a:pt x="2101950" y="6158531"/>
                  </a:lnTo>
                  <a:cubicBezTo>
                    <a:pt x="2088737" y="6158644"/>
                    <a:pt x="2075411" y="6158306"/>
                    <a:pt x="2062198" y="6158306"/>
                  </a:cubicBezTo>
                  <a:lnTo>
                    <a:pt x="2022558" y="6157853"/>
                  </a:lnTo>
                  <a:lnTo>
                    <a:pt x="1984048" y="6156385"/>
                  </a:lnTo>
                  <a:cubicBezTo>
                    <a:pt x="1881506" y="6153111"/>
                    <a:pt x="1778737" y="6144979"/>
                    <a:pt x="1676420" y="6131879"/>
                  </a:cubicBezTo>
                  <a:cubicBezTo>
                    <a:pt x="1573991" y="6119457"/>
                    <a:pt x="1471787" y="6101613"/>
                    <a:pt x="1370712" y="6077898"/>
                  </a:cubicBezTo>
                  <a:cubicBezTo>
                    <a:pt x="1269751" y="6053955"/>
                    <a:pt x="1169579" y="6025610"/>
                    <a:pt x="1070425" y="5993311"/>
                  </a:cubicBezTo>
                  <a:cubicBezTo>
                    <a:pt x="872454" y="5928149"/>
                    <a:pt x="676742" y="5847064"/>
                    <a:pt x="495598" y="5738987"/>
                  </a:cubicBezTo>
                  <a:cubicBezTo>
                    <a:pt x="314342" y="5631136"/>
                    <a:pt x="152509" y="5494375"/>
                    <a:pt x="11118" y="5343046"/>
                  </a:cubicBezTo>
                  <a:lnTo>
                    <a:pt x="0" y="5330343"/>
                  </a:lnTo>
                  <a:lnTo>
                    <a:pt x="0" y="4710800"/>
                  </a:lnTo>
                  <a:lnTo>
                    <a:pt x="122158" y="4852227"/>
                  </a:lnTo>
                  <a:cubicBezTo>
                    <a:pt x="184751" y="4920058"/>
                    <a:pt x="248841" y="4985558"/>
                    <a:pt x="313438" y="5049308"/>
                  </a:cubicBezTo>
                  <a:cubicBezTo>
                    <a:pt x="378374" y="5112776"/>
                    <a:pt x="444440" y="5174099"/>
                    <a:pt x="512086" y="5232936"/>
                  </a:cubicBezTo>
                  <a:cubicBezTo>
                    <a:pt x="579733" y="5291775"/>
                    <a:pt x="648622" y="5348692"/>
                    <a:pt x="720108" y="5402222"/>
                  </a:cubicBezTo>
                  <a:cubicBezTo>
                    <a:pt x="862516" y="5509508"/>
                    <a:pt x="1016104" y="5605388"/>
                    <a:pt x="1184825" y="5669985"/>
                  </a:cubicBezTo>
                  <a:cubicBezTo>
                    <a:pt x="1268960" y="5702284"/>
                    <a:pt x="1356144" y="5727016"/>
                    <a:pt x="1444796" y="5745650"/>
                  </a:cubicBezTo>
                  <a:cubicBezTo>
                    <a:pt x="1467043" y="5750054"/>
                    <a:pt x="1489065" y="5755137"/>
                    <a:pt x="1511426" y="5758976"/>
                  </a:cubicBezTo>
                  <a:lnTo>
                    <a:pt x="1578621" y="5770157"/>
                  </a:lnTo>
                  <a:cubicBezTo>
                    <a:pt x="1623681" y="5776142"/>
                    <a:pt x="1668741" y="5782466"/>
                    <a:pt x="1714253" y="5786193"/>
                  </a:cubicBezTo>
                  <a:cubicBezTo>
                    <a:pt x="1736952" y="5788339"/>
                    <a:pt x="1759652" y="5790371"/>
                    <a:pt x="1782464" y="5791387"/>
                  </a:cubicBezTo>
                  <a:cubicBezTo>
                    <a:pt x="1805276" y="5792517"/>
                    <a:pt x="1827976" y="5794324"/>
                    <a:pt x="1850901" y="5795001"/>
                  </a:cubicBezTo>
                  <a:lnTo>
                    <a:pt x="1919564" y="5796583"/>
                  </a:lnTo>
                  <a:cubicBezTo>
                    <a:pt x="1942376" y="5797147"/>
                    <a:pt x="1965415" y="5796356"/>
                    <a:pt x="1988340" y="5796244"/>
                  </a:cubicBezTo>
                  <a:lnTo>
                    <a:pt x="2022784" y="5795905"/>
                  </a:lnTo>
                  <a:cubicBezTo>
                    <a:pt x="2033965" y="5795567"/>
                    <a:pt x="2044919" y="5794888"/>
                    <a:pt x="2055986" y="5794437"/>
                  </a:cubicBezTo>
                  <a:cubicBezTo>
                    <a:pt x="2067054" y="5793872"/>
                    <a:pt x="2078121" y="5793533"/>
                    <a:pt x="2089076" y="5792743"/>
                  </a:cubicBezTo>
                  <a:lnTo>
                    <a:pt x="2122052" y="5790032"/>
                  </a:lnTo>
                  <a:cubicBezTo>
                    <a:pt x="2165983" y="5786531"/>
                    <a:pt x="2209575" y="5780659"/>
                    <a:pt x="2252828" y="5773883"/>
                  </a:cubicBezTo>
                  <a:cubicBezTo>
                    <a:pt x="2425953" y="5745198"/>
                    <a:pt x="2592416" y="5689071"/>
                    <a:pt x="2750973" y="5610357"/>
                  </a:cubicBezTo>
                  <a:cubicBezTo>
                    <a:pt x="2910095" y="5532546"/>
                    <a:pt x="3061537" y="5432940"/>
                    <a:pt x="3211173" y="5323621"/>
                  </a:cubicBezTo>
                  <a:cubicBezTo>
                    <a:pt x="3248554" y="5296404"/>
                    <a:pt x="3285709" y="5268059"/>
                    <a:pt x="3322750" y="5239374"/>
                  </a:cubicBezTo>
                  <a:cubicBezTo>
                    <a:pt x="3360018" y="5210802"/>
                    <a:pt x="3397173" y="5181778"/>
                    <a:pt x="3434328" y="5152303"/>
                  </a:cubicBezTo>
                  <a:lnTo>
                    <a:pt x="3660306" y="4971611"/>
                  </a:lnTo>
                  <a:cubicBezTo>
                    <a:pt x="3815362" y="4848627"/>
                    <a:pt x="3971886" y="4734114"/>
                    <a:pt x="4124797" y="4621859"/>
                  </a:cubicBezTo>
                  <a:cubicBezTo>
                    <a:pt x="4277594" y="4509604"/>
                    <a:pt x="4424633" y="4396220"/>
                    <a:pt x="4557554" y="4274027"/>
                  </a:cubicBezTo>
                  <a:cubicBezTo>
                    <a:pt x="4690476" y="4152060"/>
                    <a:pt x="4810523" y="4022074"/>
                    <a:pt x="4903579" y="3875375"/>
                  </a:cubicBezTo>
                  <a:cubicBezTo>
                    <a:pt x="4950107" y="3802082"/>
                    <a:pt x="4989860" y="3724836"/>
                    <a:pt x="5021481" y="3643638"/>
                  </a:cubicBezTo>
                  <a:cubicBezTo>
                    <a:pt x="5053328" y="3562552"/>
                    <a:pt x="5076253" y="3477627"/>
                    <a:pt x="5093306" y="3390443"/>
                  </a:cubicBezTo>
                  <a:cubicBezTo>
                    <a:pt x="5101776" y="3346851"/>
                    <a:pt x="5108552" y="3302468"/>
                    <a:pt x="5113182" y="3257634"/>
                  </a:cubicBezTo>
                  <a:cubicBezTo>
                    <a:pt x="5114537" y="3246454"/>
                    <a:pt x="5115441" y="3235161"/>
                    <a:pt x="5116457" y="3223980"/>
                  </a:cubicBezTo>
                  <a:cubicBezTo>
                    <a:pt x="5117360" y="3212687"/>
                    <a:pt x="5118490" y="3201620"/>
                    <a:pt x="5118941" y="3189649"/>
                  </a:cubicBezTo>
                  <a:lnTo>
                    <a:pt x="5122555" y="3118727"/>
                  </a:lnTo>
                  <a:cubicBezTo>
                    <a:pt x="5125830" y="3024090"/>
                    <a:pt x="5123798" y="2929340"/>
                    <a:pt x="5116344" y="2835154"/>
                  </a:cubicBezTo>
                  <a:cubicBezTo>
                    <a:pt x="5109116" y="2740855"/>
                    <a:pt x="5095226" y="2647347"/>
                    <a:pt x="5076479" y="2555081"/>
                  </a:cubicBezTo>
                  <a:cubicBezTo>
                    <a:pt x="5057506" y="2462815"/>
                    <a:pt x="5033791" y="2371792"/>
                    <a:pt x="5008832" y="2281785"/>
                  </a:cubicBezTo>
                  <a:cubicBezTo>
                    <a:pt x="4959029" y="2101657"/>
                    <a:pt x="4904031" y="1923901"/>
                    <a:pt x="4834126" y="1751566"/>
                  </a:cubicBezTo>
                  <a:cubicBezTo>
                    <a:pt x="4799117" y="1665512"/>
                    <a:pt x="4760042" y="1581038"/>
                    <a:pt x="4715095" y="1499840"/>
                  </a:cubicBezTo>
                  <a:cubicBezTo>
                    <a:pt x="4704141" y="1479399"/>
                    <a:pt x="4692057" y="1459523"/>
                    <a:pt x="4680425" y="1439534"/>
                  </a:cubicBezTo>
                  <a:cubicBezTo>
                    <a:pt x="4668454" y="1419658"/>
                    <a:pt x="4656031" y="1400121"/>
                    <a:pt x="4643947" y="1380357"/>
                  </a:cubicBezTo>
                  <a:lnTo>
                    <a:pt x="4605325" y="1322536"/>
                  </a:lnTo>
                  <a:lnTo>
                    <a:pt x="4565008" y="1265957"/>
                  </a:lnTo>
                  <a:cubicBezTo>
                    <a:pt x="4454673" y="1117225"/>
                    <a:pt x="4325139" y="984190"/>
                    <a:pt x="4183296" y="867644"/>
                  </a:cubicBezTo>
                  <a:cubicBezTo>
                    <a:pt x="4041792" y="750759"/>
                    <a:pt x="3888090" y="649119"/>
                    <a:pt x="3723774" y="567469"/>
                  </a:cubicBezTo>
                  <a:cubicBezTo>
                    <a:pt x="3559570" y="485593"/>
                    <a:pt x="3385767" y="422803"/>
                    <a:pt x="3206656" y="378985"/>
                  </a:cubicBezTo>
                  <a:cubicBezTo>
                    <a:pt x="3027545" y="335054"/>
                    <a:pt x="2843465" y="309757"/>
                    <a:pt x="2657917" y="300836"/>
                  </a:cubicBezTo>
                  <a:cubicBezTo>
                    <a:pt x="2472030" y="291462"/>
                    <a:pt x="2286369" y="297674"/>
                    <a:pt x="2101837" y="320712"/>
                  </a:cubicBezTo>
                  <a:cubicBezTo>
                    <a:pt x="1917418" y="343863"/>
                    <a:pt x="1734694" y="382599"/>
                    <a:pt x="1556034" y="435451"/>
                  </a:cubicBezTo>
                  <a:cubicBezTo>
                    <a:pt x="1377262" y="488078"/>
                    <a:pt x="1202894" y="556176"/>
                    <a:pt x="1033947" y="635116"/>
                  </a:cubicBezTo>
                  <a:cubicBezTo>
                    <a:pt x="695037" y="791301"/>
                    <a:pt x="378600" y="998420"/>
                    <a:pt x="101012" y="1248565"/>
                  </a:cubicBezTo>
                  <a:lnTo>
                    <a:pt x="0" y="1348112"/>
                  </a:lnTo>
                  <a:lnTo>
                    <a:pt x="0" y="968874"/>
                  </a:lnTo>
                  <a:lnTo>
                    <a:pt x="138873" y="845566"/>
                  </a:lnTo>
                  <a:cubicBezTo>
                    <a:pt x="217050" y="781674"/>
                    <a:pt x="297797" y="720945"/>
                    <a:pt x="380746" y="663462"/>
                  </a:cubicBezTo>
                  <a:cubicBezTo>
                    <a:pt x="546869" y="548609"/>
                    <a:pt x="721689" y="446293"/>
                    <a:pt x="904188" y="359222"/>
                  </a:cubicBezTo>
                  <a:cubicBezTo>
                    <a:pt x="1269637" y="186322"/>
                    <a:pt x="1663094" y="72034"/>
                    <a:pt x="2066151" y="23699"/>
                  </a:cubicBezTo>
                  <a:cubicBezTo>
                    <a:pt x="2166887" y="11785"/>
                    <a:pt x="2268356" y="4388"/>
                    <a:pt x="2369925" y="14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Freeform: Shape 78">
              <a:extLst>
                <a:ext uri="{FF2B5EF4-FFF2-40B4-BE49-F238E27FC236}">
                  <a16:creationId xmlns:a16="http://schemas.microsoft.com/office/drawing/2014/main" id="{262C0FFC-ADA2-4CA2-A853-EC5D4AFBC1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73734"/>
              <a:ext cx="5364004" cy="6074639"/>
            </a:xfrm>
            <a:custGeom>
              <a:avLst/>
              <a:gdLst>
                <a:gd name="connsiteX0" fmla="*/ 2548484 w 5364004"/>
                <a:gd name="connsiteY0" fmla="*/ 0 h 6074639"/>
                <a:gd name="connsiteX1" fmla="*/ 5364004 w 5364004"/>
                <a:gd name="connsiteY1" fmla="*/ 3182664 h 6074639"/>
                <a:gd name="connsiteX2" fmla="*/ 3886170 w 5364004"/>
                <a:gd name="connsiteY2" fmla="*/ 5260508 h 6074639"/>
                <a:gd name="connsiteX3" fmla="*/ 2075975 w 5364004"/>
                <a:gd name="connsiteY3" fmla="*/ 6074639 h 6074639"/>
                <a:gd name="connsiteX4" fmla="*/ 21919 w 5364004"/>
                <a:gd name="connsiteY4" fmla="*/ 5139637 h 6074639"/>
                <a:gd name="connsiteX5" fmla="*/ 0 w 5364004"/>
                <a:gd name="connsiteY5" fmla="*/ 5113592 h 6074639"/>
                <a:gd name="connsiteX6" fmla="*/ 0 w 5364004"/>
                <a:gd name="connsiteY6" fmla="*/ 4169527 h 6074639"/>
                <a:gd name="connsiteX7" fmla="*/ 45364 w 5364004"/>
                <a:gd name="connsiteY7" fmla="*/ 4232131 h 6074639"/>
                <a:gd name="connsiteX8" fmla="*/ 149459 w 5364004"/>
                <a:gd name="connsiteY8" fmla="*/ 4381216 h 6074639"/>
                <a:gd name="connsiteX9" fmla="*/ 2075975 w 5364004"/>
                <a:gd name="connsiteY9" fmla="*/ 5509977 h 6074639"/>
                <a:gd name="connsiteX10" fmla="*/ 3538451 w 5364004"/>
                <a:gd name="connsiteY10" fmla="*/ 4815555 h 6074639"/>
                <a:gd name="connsiteX11" fmla="*/ 3716432 w 5364004"/>
                <a:gd name="connsiteY11" fmla="*/ 4677664 h 6074639"/>
                <a:gd name="connsiteX12" fmla="*/ 4525932 w 5364004"/>
                <a:gd name="connsiteY12" fmla="*/ 3956816 h 6074639"/>
                <a:gd name="connsiteX13" fmla="*/ 4799342 w 5364004"/>
                <a:gd name="connsiteY13" fmla="*/ 3182664 h 6074639"/>
                <a:gd name="connsiteX14" fmla="*/ 4185667 w 5364004"/>
                <a:gd name="connsiteY14" fmla="*/ 1295110 h 6074639"/>
                <a:gd name="connsiteX15" fmla="*/ 3495197 w 5364004"/>
                <a:gd name="connsiteY15" fmla="*/ 762181 h 6074639"/>
                <a:gd name="connsiteX16" fmla="*/ 2548484 w 5364004"/>
                <a:gd name="connsiteY16" fmla="*/ 564663 h 6074639"/>
                <a:gd name="connsiteX17" fmla="*/ 1443440 w 5364004"/>
                <a:gd name="connsiteY17" fmla="*/ 777089 h 6074639"/>
                <a:gd name="connsiteX18" fmla="*/ 461830 w 5364004"/>
                <a:gd name="connsiteY18" fmla="*/ 1360949 h 6074639"/>
                <a:gd name="connsiteX19" fmla="*/ 73272 w 5364004"/>
                <a:gd name="connsiteY19" fmla="*/ 1759206 h 6074639"/>
                <a:gd name="connsiteX20" fmla="*/ 0 w 5364004"/>
                <a:gd name="connsiteY20" fmla="*/ 1859770 h 6074639"/>
                <a:gd name="connsiteX21" fmla="*/ 0 w 5364004"/>
                <a:gd name="connsiteY21" fmla="*/ 1020639 h 6074639"/>
                <a:gd name="connsiteX22" fmla="*/ 94433 w 5364004"/>
                <a:gd name="connsiteY22" fmla="*/ 932159 h 6074639"/>
                <a:gd name="connsiteX23" fmla="*/ 2548484 w 5364004"/>
                <a:gd name="connsiteY23" fmla="*/ 0 h 6074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64004" h="6074639">
                  <a:moveTo>
                    <a:pt x="2548484" y="0"/>
                  </a:moveTo>
                  <a:cubicBezTo>
                    <a:pt x="4313619" y="0"/>
                    <a:pt x="5364004" y="1424869"/>
                    <a:pt x="5364004" y="3182664"/>
                  </a:cubicBezTo>
                  <a:cubicBezTo>
                    <a:pt x="5364004" y="4199734"/>
                    <a:pt x="4631750" y="4677890"/>
                    <a:pt x="3886170" y="5260508"/>
                  </a:cubicBezTo>
                  <a:cubicBezTo>
                    <a:pt x="3343077" y="5684909"/>
                    <a:pt x="2819861" y="6074639"/>
                    <a:pt x="2075975" y="6074639"/>
                  </a:cubicBezTo>
                  <a:cubicBezTo>
                    <a:pt x="1179686" y="6074639"/>
                    <a:pt x="538816" y="5724911"/>
                    <a:pt x="21919" y="5139637"/>
                  </a:cubicBezTo>
                  <a:lnTo>
                    <a:pt x="0" y="5113592"/>
                  </a:lnTo>
                  <a:lnTo>
                    <a:pt x="0" y="4169527"/>
                  </a:lnTo>
                  <a:lnTo>
                    <a:pt x="45364" y="4232131"/>
                  </a:lnTo>
                  <a:cubicBezTo>
                    <a:pt x="79610" y="4280001"/>
                    <a:pt x="114337" y="4329437"/>
                    <a:pt x="149459" y="4381216"/>
                  </a:cubicBezTo>
                  <a:cubicBezTo>
                    <a:pt x="686227" y="5172421"/>
                    <a:pt x="1262409" y="5509977"/>
                    <a:pt x="2075975" y="5509977"/>
                  </a:cubicBezTo>
                  <a:cubicBezTo>
                    <a:pt x="2609920" y="5509977"/>
                    <a:pt x="3001682" y="5234986"/>
                    <a:pt x="3538451" y="4815555"/>
                  </a:cubicBezTo>
                  <a:cubicBezTo>
                    <a:pt x="3598418" y="4768688"/>
                    <a:pt x="3658385" y="4722385"/>
                    <a:pt x="3716432" y="4677664"/>
                  </a:cubicBezTo>
                  <a:cubicBezTo>
                    <a:pt x="4031062" y="4434972"/>
                    <a:pt x="4328187" y="4205719"/>
                    <a:pt x="4525932" y="3956816"/>
                  </a:cubicBezTo>
                  <a:cubicBezTo>
                    <a:pt x="4714982" y="3718867"/>
                    <a:pt x="4799342" y="3480128"/>
                    <a:pt x="4799342" y="3182664"/>
                  </a:cubicBezTo>
                  <a:cubicBezTo>
                    <a:pt x="4799342" y="2437196"/>
                    <a:pt x="4581382" y="1766829"/>
                    <a:pt x="4185667" y="1295110"/>
                  </a:cubicBezTo>
                  <a:cubicBezTo>
                    <a:pt x="3991988" y="1064389"/>
                    <a:pt x="3759685" y="885052"/>
                    <a:pt x="3495197" y="762181"/>
                  </a:cubicBezTo>
                  <a:cubicBezTo>
                    <a:pt x="3212979" y="631180"/>
                    <a:pt x="2894509" y="564663"/>
                    <a:pt x="2548484" y="564663"/>
                  </a:cubicBezTo>
                  <a:cubicBezTo>
                    <a:pt x="2181567" y="564663"/>
                    <a:pt x="1809680" y="636036"/>
                    <a:pt x="1443440" y="777089"/>
                  </a:cubicBezTo>
                  <a:cubicBezTo>
                    <a:pt x="1086912" y="914189"/>
                    <a:pt x="747550" y="1116112"/>
                    <a:pt x="461830" y="1360949"/>
                  </a:cubicBezTo>
                  <a:cubicBezTo>
                    <a:pt x="316486" y="1485458"/>
                    <a:pt x="186699" y="1618549"/>
                    <a:pt x="73272" y="1759206"/>
                  </a:cubicBezTo>
                  <a:lnTo>
                    <a:pt x="0" y="1859770"/>
                  </a:lnTo>
                  <a:lnTo>
                    <a:pt x="0" y="1020639"/>
                  </a:lnTo>
                  <a:lnTo>
                    <a:pt x="94433" y="932159"/>
                  </a:lnTo>
                  <a:cubicBezTo>
                    <a:pt x="766607" y="356217"/>
                    <a:pt x="1660722" y="0"/>
                    <a:pt x="2548484"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0" name="Freeform: Shape 79">
              <a:extLst>
                <a:ext uri="{FF2B5EF4-FFF2-40B4-BE49-F238E27FC236}">
                  <a16:creationId xmlns:a16="http://schemas.microsoft.com/office/drawing/2014/main" id="{1795B958-8D02-4C0E-BD05-1D61F2C92B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73734"/>
              <a:ext cx="5364004" cy="6074639"/>
            </a:xfrm>
            <a:custGeom>
              <a:avLst/>
              <a:gdLst>
                <a:gd name="connsiteX0" fmla="*/ 2548484 w 5364004"/>
                <a:gd name="connsiteY0" fmla="*/ 0 h 6074639"/>
                <a:gd name="connsiteX1" fmla="*/ 5364004 w 5364004"/>
                <a:gd name="connsiteY1" fmla="*/ 3182664 h 6074639"/>
                <a:gd name="connsiteX2" fmla="*/ 3886170 w 5364004"/>
                <a:gd name="connsiteY2" fmla="*/ 5260508 h 6074639"/>
                <a:gd name="connsiteX3" fmla="*/ 2075975 w 5364004"/>
                <a:gd name="connsiteY3" fmla="*/ 6074639 h 6074639"/>
                <a:gd name="connsiteX4" fmla="*/ 21919 w 5364004"/>
                <a:gd name="connsiteY4" fmla="*/ 5139637 h 6074639"/>
                <a:gd name="connsiteX5" fmla="*/ 0 w 5364004"/>
                <a:gd name="connsiteY5" fmla="*/ 5113592 h 6074639"/>
                <a:gd name="connsiteX6" fmla="*/ 0 w 5364004"/>
                <a:gd name="connsiteY6" fmla="*/ 3976968 h 6074639"/>
                <a:gd name="connsiteX7" fmla="*/ 35397 w 5364004"/>
                <a:gd name="connsiteY7" fmla="*/ 4025931 h 6074639"/>
                <a:gd name="connsiteX8" fmla="*/ 242967 w 5364004"/>
                <a:gd name="connsiteY8" fmla="*/ 4317861 h 6074639"/>
                <a:gd name="connsiteX9" fmla="*/ 1034850 w 5364004"/>
                <a:gd name="connsiteY9" fmla="*/ 5126232 h 6074639"/>
                <a:gd name="connsiteX10" fmla="*/ 2075975 w 5364004"/>
                <a:gd name="connsiteY10" fmla="*/ 5397044 h 6074639"/>
                <a:gd name="connsiteX11" fmla="*/ 2745664 w 5364004"/>
                <a:gd name="connsiteY11" fmla="*/ 5224596 h 6074639"/>
                <a:gd name="connsiteX12" fmla="*/ 3468884 w 5364004"/>
                <a:gd name="connsiteY12" fmla="*/ 4726677 h 6074639"/>
                <a:gd name="connsiteX13" fmla="*/ 3647430 w 5364004"/>
                <a:gd name="connsiteY13" fmla="*/ 4588334 h 6074639"/>
                <a:gd name="connsiteX14" fmla="*/ 4437506 w 5364004"/>
                <a:gd name="connsiteY14" fmla="*/ 3886572 h 6074639"/>
                <a:gd name="connsiteX15" fmla="*/ 4686409 w 5364004"/>
                <a:gd name="connsiteY15" fmla="*/ 3182664 h 6074639"/>
                <a:gd name="connsiteX16" fmla="*/ 4099047 w 5364004"/>
                <a:gd name="connsiteY16" fmla="*/ 1367726 h 6074639"/>
                <a:gd name="connsiteX17" fmla="*/ 3447540 w 5364004"/>
                <a:gd name="connsiteY17" fmla="*/ 864611 h 6074639"/>
                <a:gd name="connsiteX18" fmla="*/ 2548484 w 5364004"/>
                <a:gd name="connsiteY18" fmla="*/ 677595 h 6074639"/>
                <a:gd name="connsiteX19" fmla="*/ 1483982 w 5364004"/>
                <a:gd name="connsiteY19" fmla="*/ 882455 h 6074639"/>
                <a:gd name="connsiteX20" fmla="*/ 535349 w 5364004"/>
                <a:gd name="connsiteY20" fmla="*/ 1446665 h 6074639"/>
                <a:gd name="connsiteX21" fmla="*/ 10097 w 5364004"/>
                <a:gd name="connsiteY21" fmla="*/ 2038206 h 6074639"/>
                <a:gd name="connsiteX22" fmla="*/ 0 w 5364004"/>
                <a:gd name="connsiteY22" fmla="*/ 2055433 h 6074639"/>
                <a:gd name="connsiteX23" fmla="*/ 0 w 5364004"/>
                <a:gd name="connsiteY23" fmla="*/ 1020639 h 6074639"/>
                <a:gd name="connsiteX24" fmla="*/ 94433 w 5364004"/>
                <a:gd name="connsiteY24" fmla="*/ 932159 h 6074639"/>
                <a:gd name="connsiteX25" fmla="*/ 2548484 w 5364004"/>
                <a:gd name="connsiteY25" fmla="*/ 0 h 6074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64004" h="6074639">
                  <a:moveTo>
                    <a:pt x="2548484" y="0"/>
                  </a:moveTo>
                  <a:cubicBezTo>
                    <a:pt x="4313619" y="0"/>
                    <a:pt x="5364004" y="1424869"/>
                    <a:pt x="5364004" y="3182664"/>
                  </a:cubicBezTo>
                  <a:cubicBezTo>
                    <a:pt x="5364004" y="4199734"/>
                    <a:pt x="4631750" y="4677890"/>
                    <a:pt x="3886170" y="5260508"/>
                  </a:cubicBezTo>
                  <a:cubicBezTo>
                    <a:pt x="3343077" y="5684909"/>
                    <a:pt x="2819861" y="6074639"/>
                    <a:pt x="2075975" y="6074639"/>
                  </a:cubicBezTo>
                  <a:cubicBezTo>
                    <a:pt x="1179686" y="6074639"/>
                    <a:pt x="538816" y="5724911"/>
                    <a:pt x="21919" y="5139637"/>
                  </a:cubicBezTo>
                  <a:lnTo>
                    <a:pt x="0" y="5113592"/>
                  </a:lnTo>
                  <a:lnTo>
                    <a:pt x="0" y="3976968"/>
                  </a:lnTo>
                  <a:lnTo>
                    <a:pt x="35397" y="4025931"/>
                  </a:lnTo>
                  <a:cubicBezTo>
                    <a:pt x="102366" y="4117745"/>
                    <a:pt x="171594" y="4212721"/>
                    <a:pt x="242967" y="4317861"/>
                  </a:cubicBezTo>
                  <a:cubicBezTo>
                    <a:pt x="495371" y="4689861"/>
                    <a:pt x="754326" y="4954349"/>
                    <a:pt x="1034850" y="5126232"/>
                  </a:cubicBezTo>
                  <a:cubicBezTo>
                    <a:pt x="1332201" y="5308505"/>
                    <a:pt x="1672806" y="5397044"/>
                    <a:pt x="2075975" y="5397044"/>
                  </a:cubicBezTo>
                  <a:cubicBezTo>
                    <a:pt x="2304776" y="5397044"/>
                    <a:pt x="2517541" y="5342272"/>
                    <a:pt x="2745664" y="5224596"/>
                  </a:cubicBezTo>
                  <a:cubicBezTo>
                    <a:pt x="2979886" y="5103758"/>
                    <a:pt x="3211737" y="4927584"/>
                    <a:pt x="3468884" y="4726677"/>
                  </a:cubicBezTo>
                  <a:cubicBezTo>
                    <a:pt x="3529190" y="4679584"/>
                    <a:pt x="3589270" y="4633169"/>
                    <a:pt x="3647430" y="4588334"/>
                  </a:cubicBezTo>
                  <a:cubicBezTo>
                    <a:pt x="3956414" y="4349934"/>
                    <a:pt x="4248231" y="4124747"/>
                    <a:pt x="4437506" y="3886572"/>
                  </a:cubicBezTo>
                  <a:cubicBezTo>
                    <a:pt x="4611987" y="3667031"/>
                    <a:pt x="4686409" y="3456525"/>
                    <a:pt x="4686409" y="3182664"/>
                  </a:cubicBezTo>
                  <a:cubicBezTo>
                    <a:pt x="4686409" y="2463735"/>
                    <a:pt x="4477823" y="1819117"/>
                    <a:pt x="4099047" y="1367726"/>
                  </a:cubicBezTo>
                  <a:cubicBezTo>
                    <a:pt x="3916097" y="1149766"/>
                    <a:pt x="3697008" y="980480"/>
                    <a:pt x="3447540" y="864611"/>
                  </a:cubicBezTo>
                  <a:cubicBezTo>
                    <a:pt x="3180454" y="740498"/>
                    <a:pt x="2877908" y="677595"/>
                    <a:pt x="2548484" y="677595"/>
                  </a:cubicBezTo>
                  <a:cubicBezTo>
                    <a:pt x="2200426" y="677595"/>
                    <a:pt x="1832266" y="748404"/>
                    <a:pt x="1483982" y="882455"/>
                  </a:cubicBezTo>
                  <a:cubicBezTo>
                    <a:pt x="1139425" y="1015037"/>
                    <a:pt x="811356" y="1210185"/>
                    <a:pt x="535349" y="1446665"/>
                  </a:cubicBezTo>
                  <a:cubicBezTo>
                    <a:pt x="328598" y="1623772"/>
                    <a:pt x="150116" y="1825208"/>
                    <a:pt x="10097" y="2038206"/>
                  </a:cubicBezTo>
                  <a:lnTo>
                    <a:pt x="0" y="2055433"/>
                  </a:lnTo>
                  <a:lnTo>
                    <a:pt x="0" y="1020639"/>
                  </a:lnTo>
                  <a:lnTo>
                    <a:pt x="94433" y="932159"/>
                  </a:lnTo>
                  <a:cubicBezTo>
                    <a:pt x="766607" y="356217"/>
                    <a:pt x="1660722" y="0"/>
                    <a:pt x="2548484"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1" name="Freeform: Shape 80">
              <a:extLst>
                <a:ext uri="{FF2B5EF4-FFF2-40B4-BE49-F238E27FC236}">
                  <a16:creationId xmlns:a16="http://schemas.microsoft.com/office/drawing/2014/main" id="{14C1D2D0-9351-4D11-A174-50C2B844F3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69891"/>
              <a:ext cx="5409177" cy="6482325"/>
            </a:xfrm>
            <a:custGeom>
              <a:avLst/>
              <a:gdLst>
                <a:gd name="connsiteX0" fmla="*/ 2168015 w 5409177"/>
                <a:gd name="connsiteY0" fmla="*/ 0 h 6482325"/>
                <a:gd name="connsiteX1" fmla="*/ 5409177 w 5409177"/>
                <a:gd name="connsiteY1" fmla="*/ 3241163 h 6482325"/>
                <a:gd name="connsiteX2" fmla="*/ 2168015 w 5409177"/>
                <a:gd name="connsiteY2" fmla="*/ 6482325 h 6482325"/>
                <a:gd name="connsiteX3" fmla="*/ 106314 w 5409177"/>
                <a:gd name="connsiteY3" fmla="*/ 5742217 h 6482325"/>
                <a:gd name="connsiteX4" fmla="*/ 0 w 5409177"/>
                <a:gd name="connsiteY4" fmla="*/ 5645593 h 6482325"/>
                <a:gd name="connsiteX5" fmla="*/ 0 w 5409177"/>
                <a:gd name="connsiteY5" fmla="*/ 5278200 h 6482325"/>
                <a:gd name="connsiteX6" fmla="*/ 61824 w 5409177"/>
                <a:gd name="connsiteY6" fmla="*/ 5347778 h 6482325"/>
                <a:gd name="connsiteX7" fmla="*/ 163802 w 5409177"/>
                <a:gd name="connsiteY7" fmla="*/ 5453397 h 6482325"/>
                <a:gd name="connsiteX8" fmla="*/ 617000 w 5409177"/>
                <a:gd name="connsiteY8" fmla="*/ 5817379 h 6482325"/>
                <a:gd name="connsiteX9" fmla="*/ 866580 w 5409177"/>
                <a:gd name="connsiteY9" fmla="*/ 5953688 h 6482325"/>
                <a:gd name="connsiteX10" fmla="*/ 866806 w 5409177"/>
                <a:gd name="connsiteY10" fmla="*/ 5953801 h 6482325"/>
                <a:gd name="connsiteX11" fmla="*/ 867032 w 5409177"/>
                <a:gd name="connsiteY11" fmla="*/ 5953914 h 6482325"/>
                <a:gd name="connsiteX12" fmla="*/ 1130504 w 5409177"/>
                <a:gd name="connsiteY12" fmla="*/ 6056909 h 6482325"/>
                <a:gd name="connsiteX13" fmla="*/ 1405607 w 5409177"/>
                <a:gd name="connsiteY13" fmla="*/ 6128169 h 6482325"/>
                <a:gd name="connsiteX14" fmla="*/ 1545192 w 5409177"/>
                <a:gd name="connsiteY14" fmla="*/ 6151659 h 6482325"/>
                <a:gd name="connsiteX15" fmla="*/ 1685341 w 5409177"/>
                <a:gd name="connsiteY15" fmla="*/ 6167582 h 6482325"/>
                <a:gd name="connsiteX16" fmla="*/ 1975465 w 5409177"/>
                <a:gd name="connsiteY16" fmla="*/ 6180231 h 6482325"/>
                <a:gd name="connsiteX17" fmla="*/ 1990033 w 5409177"/>
                <a:gd name="connsiteY17" fmla="*/ 6180231 h 6482325"/>
                <a:gd name="connsiteX18" fmla="*/ 2009232 w 5409177"/>
                <a:gd name="connsiteY18" fmla="*/ 6180344 h 6482325"/>
                <a:gd name="connsiteX19" fmla="*/ 2046612 w 5409177"/>
                <a:gd name="connsiteY19" fmla="*/ 6179779 h 6482325"/>
                <a:gd name="connsiteX20" fmla="*/ 2046951 w 5409177"/>
                <a:gd name="connsiteY20" fmla="*/ 6179779 h 6482325"/>
                <a:gd name="connsiteX21" fmla="*/ 2047290 w 5409177"/>
                <a:gd name="connsiteY21" fmla="*/ 6179779 h 6482325"/>
                <a:gd name="connsiteX22" fmla="*/ 2082412 w 5409177"/>
                <a:gd name="connsiteY22" fmla="*/ 6178876 h 6482325"/>
                <a:gd name="connsiteX23" fmla="*/ 2117760 w 5409177"/>
                <a:gd name="connsiteY23" fmla="*/ 6177068 h 6482325"/>
                <a:gd name="connsiteX24" fmla="*/ 2256215 w 5409177"/>
                <a:gd name="connsiteY24" fmla="*/ 6164985 h 6482325"/>
                <a:gd name="connsiteX25" fmla="*/ 2791515 w 5409177"/>
                <a:gd name="connsiteY25" fmla="*/ 6020319 h 6482325"/>
                <a:gd name="connsiteX26" fmla="*/ 3045726 w 5409177"/>
                <a:gd name="connsiteY26" fmla="*/ 5894286 h 6482325"/>
                <a:gd name="connsiteX27" fmla="*/ 3292371 w 5409177"/>
                <a:gd name="connsiteY27" fmla="*/ 5740246 h 6482325"/>
                <a:gd name="connsiteX28" fmla="*/ 3533482 w 5409177"/>
                <a:gd name="connsiteY28" fmla="*/ 5565088 h 6482325"/>
                <a:gd name="connsiteX29" fmla="*/ 3652512 w 5409177"/>
                <a:gd name="connsiteY29" fmla="*/ 5472257 h 6482325"/>
                <a:gd name="connsiteX30" fmla="*/ 3773915 w 5409177"/>
                <a:gd name="connsiteY30" fmla="*/ 5375135 h 6482325"/>
                <a:gd name="connsiteX31" fmla="*/ 3978549 w 5409177"/>
                <a:gd name="connsiteY31" fmla="*/ 5214884 h 6482325"/>
                <a:gd name="connsiteX32" fmla="*/ 4260428 w 5409177"/>
                <a:gd name="connsiteY32" fmla="*/ 4992633 h 6482325"/>
                <a:gd name="connsiteX33" fmla="*/ 4698154 w 5409177"/>
                <a:gd name="connsiteY33" fmla="*/ 4594207 h 6482325"/>
                <a:gd name="connsiteX34" fmla="*/ 4879185 w 5409177"/>
                <a:gd name="connsiteY34" fmla="*/ 4374440 h 6482325"/>
                <a:gd name="connsiteX35" fmla="*/ 5022383 w 5409177"/>
                <a:gd name="connsiteY35" fmla="*/ 4135136 h 6482325"/>
                <a:gd name="connsiteX36" fmla="*/ 5172019 w 5409177"/>
                <a:gd name="connsiteY36" fmla="*/ 3599271 h 6482325"/>
                <a:gd name="connsiteX37" fmla="*/ 5180489 w 5409177"/>
                <a:gd name="connsiteY37" fmla="*/ 3456412 h 6482325"/>
                <a:gd name="connsiteX38" fmla="*/ 5180602 w 5409177"/>
                <a:gd name="connsiteY38" fmla="*/ 3450878 h 6482325"/>
                <a:gd name="connsiteX39" fmla="*/ 5180940 w 5409177"/>
                <a:gd name="connsiteY39" fmla="*/ 3382667 h 6482325"/>
                <a:gd name="connsiteX40" fmla="*/ 5180828 w 5409177"/>
                <a:gd name="connsiteY40" fmla="*/ 3361097 h 6482325"/>
                <a:gd name="connsiteX41" fmla="*/ 5180150 w 5409177"/>
                <a:gd name="connsiteY41" fmla="*/ 3307002 h 6482325"/>
                <a:gd name="connsiteX42" fmla="*/ 5165243 w 5409177"/>
                <a:gd name="connsiteY42" fmla="*/ 3005698 h 6482325"/>
                <a:gd name="connsiteX43" fmla="*/ 5074445 w 5409177"/>
                <a:gd name="connsiteY43" fmla="*/ 2409076 h 6482325"/>
                <a:gd name="connsiteX44" fmla="*/ 4891947 w 5409177"/>
                <a:gd name="connsiteY44" fmla="*/ 1834362 h 6482325"/>
                <a:gd name="connsiteX45" fmla="*/ 4831076 w 5409177"/>
                <a:gd name="connsiteY45" fmla="*/ 1696585 h 6482325"/>
                <a:gd name="connsiteX46" fmla="*/ 4763316 w 5409177"/>
                <a:gd name="connsiteY46" fmla="*/ 1561743 h 6482325"/>
                <a:gd name="connsiteX47" fmla="*/ 4608147 w 5409177"/>
                <a:gd name="connsiteY47" fmla="*/ 1303693 h 6482325"/>
                <a:gd name="connsiteX48" fmla="*/ 4221015 w 5409177"/>
                <a:gd name="connsiteY48" fmla="*/ 848123 h 6482325"/>
                <a:gd name="connsiteX49" fmla="*/ 3990632 w 5409177"/>
                <a:gd name="connsiteY49" fmla="*/ 659413 h 6482325"/>
                <a:gd name="connsiteX50" fmla="*/ 3738680 w 5409177"/>
                <a:gd name="connsiteY50" fmla="*/ 502098 h 6482325"/>
                <a:gd name="connsiteX51" fmla="*/ 3189150 w 5409177"/>
                <a:gd name="connsiteY51" fmla="*/ 289220 h 6482325"/>
                <a:gd name="connsiteX52" fmla="*/ 2901398 w 5409177"/>
                <a:gd name="connsiteY52" fmla="*/ 232867 h 6482325"/>
                <a:gd name="connsiteX53" fmla="*/ 2611162 w 5409177"/>
                <a:gd name="connsiteY53" fmla="*/ 207570 h 6482325"/>
                <a:gd name="connsiteX54" fmla="*/ 2484451 w 5409177"/>
                <a:gd name="connsiteY54" fmla="*/ 204860 h 6482325"/>
                <a:gd name="connsiteX55" fmla="*/ 2027414 w 5409177"/>
                <a:gd name="connsiteY55" fmla="*/ 238852 h 6482325"/>
                <a:gd name="connsiteX56" fmla="*/ 1740452 w 5409177"/>
                <a:gd name="connsiteY56" fmla="*/ 294867 h 6482325"/>
                <a:gd name="connsiteX57" fmla="*/ 1458686 w 5409177"/>
                <a:gd name="connsiteY57" fmla="*/ 375049 h 6482325"/>
                <a:gd name="connsiteX58" fmla="*/ 1183695 w 5409177"/>
                <a:gd name="connsiteY58" fmla="*/ 477366 h 6482325"/>
                <a:gd name="connsiteX59" fmla="*/ 916723 w 5409177"/>
                <a:gd name="connsiteY59" fmla="*/ 601140 h 6482325"/>
                <a:gd name="connsiteX60" fmla="*/ 410333 w 5409177"/>
                <a:gd name="connsiteY60" fmla="*/ 905154 h 6482325"/>
                <a:gd name="connsiteX61" fmla="*/ 290625 w 5409177"/>
                <a:gd name="connsiteY61" fmla="*/ 992677 h 6482325"/>
                <a:gd name="connsiteX62" fmla="*/ 290399 w 5409177"/>
                <a:gd name="connsiteY62" fmla="*/ 992902 h 6482325"/>
                <a:gd name="connsiteX63" fmla="*/ 290173 w 5409177"/>
                <a:gd name="connsiteY63" fmla="*/ 993128 h 6482325"/>
                <a:gd name="connsiteX64" fmla="*/ 241047 w 5409177"/>
                <a:gd name="connsiteY64" fmla="*/ 1030735 h 6482325"/>
                <a:gd name="connsiteX65" fmla="*/ 231109 w 5409177"/>
                <a:gd name="connsiteY65" fmla="*/ 1038527 h 6482325"/>
                <a:gd name="connsiteX66" fmla="*/ 173514 w 5409177"/>
                <a:gd name="connsiteY66" fmla="*/ 1084491 h 6482325"/>
                <a:gd name="connsiteX67" fmla="*/ 55330 w 5409177"/>
                <a:gd name="connsiteY67" fmla="*/ 1184549 h 6482325"/>
                <a:gd name="connsiteX68" fmla="*/ 0 w 5409177"/>
                <a:gd name="connsiteY68" fmla="*/ 1235015 h 6482325"/>
                <a:gd name="connsiteX69" fmla="*/ 0 w 5409177"/>
                <a:gd name="connsiteY69" fmla="*/ 836733 h 6482325"/>
                <a:gd name="connsiteX70" fmla="*/ 106314 w 5409177"/>
                <a:gd name="connsiteY70" fmla="*/ 740109 h 6482325"/>
                <a:gd name="connsiteX71" fmla="*/ 2168015 w 5409177"/>
                <a:gd name="connsiteY71" fmla="*/ 0 h 64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409177" h="6482325">
                  <a:moveTo>
                    <a:pt x="2168015" y="0"/>
                  </a:moveTo>
                  <a:cubicBezTo>
                    <a:pt x="3958108" y="0"/>
                    <a:pt x="5409177" y="1451070"/>
                    <a:pt x="5409177" y="3241163"/>
                  </a:cubicBezTo>
                  <a:cubicBezTo>
                    <a:pt x="5409177" y="5031256"/>
                    <a:pt x="3958108" y="6482325"/>
                    <a:pt x="2168015" y="6482325"/>
                  </a:cubicBezTo>
                  <a:cubicBezTo>
                    <a:pt x="1384849" y="6482325"/>
                    <a:pt x="666575" y="6204582"/>
                    <a:pt x="106314" y="5742217"/>
                  </a:cubicBezTo>
                  <a:lnTo>
                    <a:pt x="0" y="5645593"/>
                  </a:lnTo>
                  <a:lnTo>
                    <a:pt x="0" y="5278200"/>
                  </a:lnTo>
                  <a:lnTo>
                    <a:pt x="61824" y="5347778"/>
                  </a:lnTo>
                  <a:cubicBezTo>
                    <a:pt x="95675" y="5384339"/>
                    <a:pt x="129753" y="5419631"/>
                    <a:pt x="163802" y="5453397"/>
                  </a:cubicBezTo>
                  <a:cubicBezTo>
                    <a:pt x="308807" y="5596483"/>
                    <a:pt x="461379" y="5719015"/>
                    <a:pt x="617000" y="5817379"/>
                  </a:cubicBezTo>
                  <a:cubicBezTo>
                    <a:pt x="705087" y="5872603"/>
                    <a:pt x="786624" y="5917211"/>
                    <a:pt x="866580" y="5953688"/>
                  </a:cubicBezTo>
                  <a:lnTo>
                    <a:pt x="866806" y="5953801"/>
                  </a:lnTo>
                  <a:lnTo>
                    <a:pt x="867032" y="5953914"/>
                  </a:lnTo>
                  <a:cubicBezTo>
                    <a:pt x="948344" y="5992198"/>
                    <a:pt x="1036996" y="6026868"/>
                    <a:pt x="1130504" y="6056909"/>
                  </a:cubicBezTo>
                  <a:cubicBezTo>
                    <a:pt x="1216558" y="6084577"/>
                    <a:pt x="1309163" y="6108631"/>
                    <a:pt x="1405607" y="6128169"/>
                  </a:cubicBezTo>
                  <a:cubicBezTo>
                    <a:pt x="1449990" y="6136977"/>
                    <a:pt x="1497083" y="6144883"/>
                    <a:pt x="1545192" y="6151659"/>
                  </a:cubicBezTo>
                  <a:cubicBezTo>
                    <a:pt x="1590365" y="6157983"/>
                    <a:pt x="1637571" y="6163291"/>
                    <a:pt x="1685341" y="6167582"/>
                  </a:cubicBezTo>
                  <a:cubicBezTo>
                    <a:pt x="1776704" y="6175939"/>
                    <a:pt x="1871567" y="6180005"/>
                    <a:pt x="1975465" y="6180231"/>
                  </a:cubicBezTo>
                  <a:lnTo>
                    <a:pt x="1990033" y="6180231"/>
                  </a:lnTo>
                  <a:cubicBezTo>
                    <a:pt x="1996470" y="6180344"/>
                    <a:pt x="2002794" y="6180344"/>
                    <a:pt x="2009232" y="6180344"/>
                  </a:cubicBezTo>
                  <a:cubicBezTo>
                    <a:pt x="2024703" y="6180344"/>
                    <a:pt x="2036222" y="6180231"/>
                    <a:pt x="2046612" y="6179779"/>
                  </a:cubicBezTo>
                  <a:lnTo>
                    <a:pt x="2046951" y="6179779"/>
                  </a:lnTo>
                  <a:lnTo>
                    <a:pt x="2047290" y="6179779"/>
                  </a:lnTo>
                  <a:lnTo>
                    <a:pt x="2082412" y="6178876"/>
                  </a:lnTo>
                  <a:lnTo>
                    <a:pt x="2117760" y="6177068"/>
                  </a:lnTo>
                  <a:cubicBezTo>
                    <a:pt x="2157963" y="6175262"/>
                    <a:pt x="2200765" y="6171535"/>
                    <a:pt x="2256215" y="6164985"/>
                  </a:cubicBezTo>
                  <a:cubicBezTo>
                    <a:pt x="2436342" y="6142963"/>
                    <a:pt x="2616469" y="6094289"/>
                    <a:pt x="2791515" y="6020319"/>
                  </a:cubicBezTo>
                  <a:cubicBezTo>
                    <a:pt x="2871810" y="5986777"/>
                    <a:pt x="2954928" y="5945557"/>
                    <a:pt x="3045726" y="5894286"/>
                  </a:cubicBezTo>
                  <a:cubicBezTo>
                    <a:pt x="3123876" y="5850468"/>
                    <a:pt x="3204509" y="5800100"/>
                    <a:pt x="3292371" y="5740246"/>
                  </a:cubicBezTo>
                  <a:cubicBezTo>
                    <a:pt x="3364647" y="5691007"/>
                    <a:pt x="3441329" y="5635332"/>
                    <a:pt x="3533482" y="5565088"/>
                  </a:cubicBezTo>
                  <a:cubicBezTo>
                    <a:pt x="3573911" y="5534370"/>
                    <a:pt x="3614680" y="5502184"/>
                    <a:pt x="3652512" y="5472257"/>
                  </a:cubicBezTo>
                  <a:lnTo>
                    <a:pt x="3773915" y="5375135"/>
                  </a:lnTo>
                  <a:cubicBezTo>
                    <a:pt x="3842239" y="5320928"/>
                    <a:pt x="3911580" y="5267059"/>
                    <a:pt x="3978549" y="5214884"/>
                  </a:cubicBezTo>
                  <a:cubicBezTo>
                    <a:pt x="4071831" y="5142268"/>
                    <a:pt x="4168388" y="5067168"/>
                    <a:pt x="4260428" y="4992633"/>
                  </a:cubicBezTo>
                  <a:cubicBezTo>
                    <a:pt x="4447557" y="4841190"/>
                    <a:pt x="4582624" y="4718207"/>
                    <a:pt x="4698154" y="4594207"/>
                  </a:cubicBezTo>
                  <a:cubicBezTo>
                    <a:pt x="4768511" y="4518203"/>
                    <a:pt x="4827801" y="4446265"/>
                    <a:pt x="4879185" y="4374440"/>
                  </a:cubicBezTo>
                  <a:cubicBezTo>
                    <a:pt x="4937120" y="4292790"/>
                    <a:pt x="4983874" y="4214641"/>
                    <a:pt x="5022383" y="4135136"/>
                  </a:cubicBezTo>
                  <a:cubicBezTo>
                    <a:pt x="5102904" y="3970932"/>
                    <a:pt x="5153273" y="3790579"/>
                    <a:pt x="5172019" y="3599271"/>
                  </a:cubicBezTo>
                  <a:cubicBezTo>
                    <a:pt x="5176424" y="3553873"/>
                    <a:pt x="5179247" y="3505651"/>
                    <a:pt x="5180489" y="3456412"/>
                  </a:cubicBezTo>
                  <a:lnTo>
                    <a:pt x="5180602" y="3450878"/>
                  </a:lnTo>
                  <a:cubicBezTo>
                    <a:pt x="5180940" y="3428743"/>
                    <a:pt x="5181280" y="3406044"/>
                    <a:pt x="5180940" y="3382667"/>
                  </a:cubicBezTo>
                  <a:cubicBezTo>
                    <a:pt x="5180940" y="3375440"/>
                    <a:pt x="5180828" y="3368325"/>
                    <a:pt x="5180828" y="3361097"/>
                  </a:cubicBezTo>
                  <a:cubicBezTo>
                    <a:pt x="5180828" y="3343366"/>
                    <a:pt x="5180715" y="3325184"/>
                    <a:pt x="5180150" y="3307002"/>
                  </a:cubicBezTo>
                  <a:cubicBezTo>
                    <a:pt x="5178230" y="3204008"/>
                    <a:pt x="5173148" y="3102595"/>
                    <a:pt x="5165243" y="3005698"/>
                  </a:cubicBezTo>
                  <a:cubicBezTo>
                    <a:pt x="5147513" y="2795418"/>
                    <a:pt x="5117021" y="2594737"/>
                    <a:pt x="5074445" y="2409076"/>
                  </a:cubicBezTo>
                  <a:cubicBezTo>
                    <a:pt x="5027804" y="2206136"/>
                    <a:pt x="4966369" y="2012796"/>
                    <a:pt x="4891947" y="1834362"/>
                  </a:cubicBezTo>
                  <a:cubicBezTo>
                    <a:pt x="4872635" y="1787834"/>
                    <a:pt x="4852081" y="1741419"/>
                    <a:pt x="4831076" y="1696585"/>
                  </a:cubicBezTo>
                  <a:cubicBezTo>
                    <a:pt x="4810522" y="1653219"/>
                    <a:pt x="4787709" y="1607933"/>
                    <a:pt x="4763316" y="1561743"/>
                  </a:cubicBezTo>
                  <a:cubicBezTo>
                    <a:pt x="4717466" y="1475124"/>
                    <a:pt x="4665517" y="1388392"/>
                    <a:pt x="4608147" y="1303693"/>
                  </a:cubicBezTo>
                  <a:cubicBezTo>
                    <a:pt x="4496457" y="1136666"/>
                    <a:pt x="4366133" y="983303"/>
                    <a:pt x="4221015" y="848123"/>
                  </a:cubicBezTo>
                  <a:cubicBezTo>
                    <a:pt x="4147721" y="780364"/>
                    <a:pt x="4070137" y="716783"/>
                    <a:pt x="3990632" y="659413"/>
                  </a:cubicBezTo>
                  <a:cubicBezTo>
                    <a:pt x="3906159" y="599220"/>
                    <a:pt x="3821459" y="546367"/>
                    <a:pt x="3738680" y="502098"/>
                  </a:cubicBezTo>
                  <a:cubicBezTo>
                    <a:pt x="3569281" y="410397"/>
                    <a:pt x="3384411" y="338797"/>
                    <a:pt x="3189150" y="289220"/>
                  </a:cubicBezTo>
                  <a:cubicBezTo>
                    <a:pt x="3095868" y="265504"/>
                    <a:pt x="2999085" y="246532"/>
                    <a:pt x="2901398" y="232867"/>
                  </a:cubicBezTo>
                  <a:cubicBezTo>
                    <a:pt x="2806422" y="219654"/>
                    <a:pt x="2708848" y="211184"/>
                    <a:pt x="2611162" y="207570"/>
                  </a:cubicBezTo>
                  <a:cubicBezTo>
                    <a:pt x="2569151" y="205763"/>
                    <a:pt x="2526575" y="204860"/>
                    <a:pt x="2484451" y="204860"/>
                  </a:cubicBezTo>
                  <a:cubicBezTo>
                    <a:pt x="2333912" y="204860"/>
                    <a:pt x="2179985" y="216266"/>
                    <a:pt x="2027414" y="238852"/>
                  </a:cubicBezTo>
                  <a:cubicBezTo>
                    <a:pt x="1928146" y="254098"/>
                    <a:pt x="1831589" y="272958"/>
                    <a:pt x="1740452" y="294867"/>
                  </a:cubicBezTo>
                  <a:cubicBezTo>
                    <a:pt x="1642427" y="318808"/>
                    <a:pt x="1547563" y="345799"/>
                    <a:pt x="1458686" y="375049"/>
                  </a:cubicBezTo>
                  <a:cubicBezTo>
                    <a:pt x="1365742" y="405541"/>
                    <a:pt x="1273251" y="439985"/>
                    <a:pt x="1183695" y="477366"/>
                  </a:cubicBezTo>
                  <a:cubicBezTo>
                    <a:pt x="1093801" y="515085"/>
                    <a:pt x="1004019" y="556757"/>
                    <a:pt x="916723" y="601140"/>
                  </a:cubicBezTo>
                  <a:cubicBezTo>
                    <a:pt x="741226" y="690469"/>
                    <a:pt x="570810" y="792673"/>
                    <a:pt x="410333" y="905154"/>
                  </a:cubicBezTo>
                  <a:cubicBezTo>
                    <a:pt x="377244" y="928531"/>
                    <a:pt x="333765" y="959587"/>
                    <a:pt x="290625" y="992677"/>
                  </a:cubicBezTo>
                  <a:lnTo>
                    <a:pt x="290399" y="992902"/>
                  </a:lnTo>
                  <a:lnTo>
                    <a:pt x="290173" y="993128"/>
                  </a:lnTo>
                  <a:cubicBezTo>
                    <a:pt x="273685" y="1005325"/>
                    <a:pt x="257084" y="1018199"/>
                    <a:pt x="241047" y="1030735"/>
                  </a:cubicBezTo>
                  <a:lnTo>
                    <a:pt x="231109" y="1038527"/>
                  </a:lnTo>
                  <a:cubicBezTo>
                    <a:pt x="210217" y="1054451"/>
                    <a:pt x="190341" y="1070713"/>
                    <a:pt x="173514" y="1084491"/>
                  </a:cubicBezTo>
                  <a:cubicBezTo>
                    <a:pt x="131729" y="1118710"/>
                    <a:pt x="92513" y="1151912"/>
                    <a:pt x="55330" y="1184549"/>
                  </a:cubicBezTo>
                  <a:lnTo>
                    <a:pt x="0" y="1235015"/>
                  </a:lnTo>
                  <a:lnTo>
                    <a:pt x="0" y="836733"/>
                  </a:lnTo>
                  <a:lnTo>
                    <a:pt x="106314" y="740109"/>
                  </a:lnTo>
                  <a:cubicBezTo>
                    <a:pt x="666575" y="277744"/>
                    <a:pt x="1384849" y="0"/>
                    <a:pt x="216801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4" name="TextBox 23">
            <a:extLst>
              <a:ext uri="{FF2B5EF4-FFF2-40B4-BE49-F238E27FC236}">
                <a16:creationId xmlns:a16="http://schemas.microsoft.com/office/drawing/2014/main" id="{0A1807C3-BFB7-4F8B-92B1-2AB82572FB25}"/>
              </a:ext>
            </a:extLst>
          </p:cNvPr>
          <p:cNvSpPr txBox="1"/>
          <p:nvPr/>
        </p:nvSpPr>
        <p:spPr>
          <a:xfrm>
            <a:off x="804672" y="2023236"/>
            <a:ext cx="3659777" cy="2820908"/>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3000" b="1" kern="1200" dirty="0">
                <a:solidFill>
                  <a:schemeClr val="accent2">
                    <a:lumMod val="50000"/>
                  </a:schemeClr>
                </a:solidFill>
                <a:latin typeface="+mj-lt"/>
                <a:ea typeface="+mj-ea"/>
                <a:cs typeface="+mj-cs"/>
              </a:rPr>
              <a:t>Εκπα</a:t>
            </a:r>
            <a:r>
              <a:rPr lang="en-US" sz="3000" b="1" kern="1200" dirty="0" err="1">
                <a:solidFill>
                  <a:schemeClr val="accent2">
                    <a:lumMod val="50000"/>
                  </a:schemeClr>
                </a:solidFill>
                <a:latin typeface="+mj-lt"/>
                <a:ea typeface="+mj-ea"/>
                <a:cs typeface="+mj-cs"/>
              </a:rPr>
              <a:t>ίδευση</a:t>
            </a:r>
            <a:r>
              <a:rPr lang="en-US" sz="3000" b="1" kern="1200" dirty="0">
                <a:solidFill>
                  <a:schemeClr val="accent2">
                    <a:lumMod val="50000"/>
                  </a:schemeClr>
                </a:solidFill>
                <a:latin typeface="+mj-lt"/>
                <a:ea typeface="+mj-ea"/>
                <a:cs typeface="+mj-cs"/>
              </a:rPr>
              <a:t> </a:t>
            </a:r>
            <a:r>
              <a:rPr lang="en-US" sz="3000" b="1" kern="1200" dirty="0" err="1">
                <a:solidFill>
                  <a:schemeClr val="accent2">
                    <a:lumMod val="50000"/>
                  </a:schemeClr>
                </a:solidFill>
                <a:latin typeface="+mj-lt"/>
                <a:ea typeface="+mj-ea"/>
                <a:cs typeface="+mj-cs"/>
              </a:rPr>
              <a:t>εκ</a:t>
            </a:r>
            <a:r>
              <a:rPr lang="en-US" sz="3000" b="1" kern="1200" dirty="0">
                <a:solidFill>
                  <a:schemeClr val="accent2">
                    <a:lumMod val="50000"/>
                  </a:schemeClr>
                </a:solidFill>
                <a:latin typeface="+mj-lt"/>
                <a:ea typeface="+mj-ea"/>
                <a:cs typeface="+mj-cs"/>
              </a:rPr>
              <a:t>παιδευτών πάνω σε </a:t>
            </a:r>
          </a:p>
          <a:p>
            <a:pPr defTabSz="914400">
              <a:lnSpc>
                <a:spcPct val="90000"/>
              </a:lnSpc>
              <a:spcBef>
                <a:spcPct val="0"/>
              </a:spcBef>
              <a:spcAft>
                <a:spcPts val="600"/>
              </a:spcAft>
            </a:pPr>
            <a:r>
              <a:rPr lang="en-US" sz="3000" b="1" kern="1200" dirty="0" err="1">
                <a:solidFill>
                  <a:schemeClr val="accent2">
                    <a:lumMod val="50000"/>
                  </a:schemeClr>
                </a:solidFill>
                <a:latin typeface="+mj-lt"/>
                <a:ea typeface="+mj-ea"/>
                <a:cs typeface="+mj-cs"/>
              </a:rPr>
              <a:t>νέες</a:t>
            </a:r>
            <a:r>
              <a:rPr lang="en-US" sz="3000" b="1" kern="1200" dirty="0">
                <a:solidFill>
                  <a:schemeClr val="accent2">
                    <a:lumMod val="50000"/>
                  </a:schemeClr>
                </a:solidFill>
                <a:latin typeface="+mj-lt"/>
                <a:ea typeface="+mj-ea"/>
                <a:cs typeface="+mj-cs"/>
              </a:rPr>
              <a:t> </a:t>
            </a:r>
            <a:r>
              <a:rPr lang="en-US" sz="3000" b="1" kern="1200" dirty="0" err="1">
                <a:solidFill>
                  <a:schemeClr val="accent2">
                    <a:lumMod val="50000"/>
                  </a:schemeClr>
                </a:solidFill>
                <a:latin typeface="+mj-lt"/>
                <a:ea typeface="+mj-ea"/>
                <a:cs typeface="+mj-cs"/>
              </a:rPr>
              <a:t>τεχνολογίες</a:t>
            </a:r>
            <a:r>
              <a:rPr lang="en-US" sz="3000" b="1" kern="1200" dirty="0">
                <a:solidFill>
                  <a:schemeClr val="accent2">
                    <a:lumMod val="50000"/>
                  </a:schemeClr>
                </a:solidFill>
                <a:latin typeface="+mj-lt"/>
                <a:ea typeface="+mj-ea"/>
                <a:cs typeface="+mj-cs"/>
              </a:rPr>
              <a:t> </a:t>
            </a:r>
          </a:p>
          <a:p>
            <a:pPr defTabSz="914400">
              <a:lnSpc>
                <a:spcPct val="90000"/>
              </a:lnSpc>
              <a:spcBef>
                <a:spcPct val="0"/>
              </a:spcBef>
              <a:spcAft>
                <a:spcPts val="600"/>
              </a:spcAft>
            </a:pPr>
            <a:r>
              <a:rPr lang="en-US" sz="3000" b="1" kern="1200" dirty="0" err="1">
                <a:solidFill>
                  <a:schemeClr val="accent2">
                    <a:lumMod val="50000"/>
                  </a:schemeClr>
                </a:solidFill>
                <a:latin typeface="+mj-lt"/>
                <a:ea typeface="+mj-ea"/>
                <a:cs typeface="+mj-cs"/>
              </a:rPr>
              <a:t>στην</a:t>
            </a:r>
            <a:r>
              <a:rPr lang="en-US" sz="3000" b="1" kern="1200" dirty="0">
                <a:solidFill>
                  <a:schemeClr val="accent2">
                    <a:lumMod val="50000"/>
                  </a:schemeClr>
                </a:solidFill>
                <a:latin typeface="+mj-lt"/>
                <a:ea typeface="+mj-ea"/>
                <a:cs typeface="+mj-cs"/>
              </a:rPr>
              <a:t> </a:t>
            </a:r>
            <a:r>
              <a:rPr lang="en-US" sz="3000" b="1" kern="1200" dirty="0" err="1">
                <a:solidFill>
                  <a:schemeClr val="accent2">
                    <a:lumMod val="50000"/>
                  </a:schemeClr>
                </a:solidFill>
                <a:latin typeface="+mj-lt"/>
                <a:ea typeface="+mj-ea"/>
                <a:cs typeface="+mj-cs"/>
              </a:rPr>
              <a:t>εκ</a:t>
            </a:r>
            <a:r>
              <a:rPr lang="en-US" sz="3000" b="1" kern="1200" dirty="0">
                <a:solidFill>
                  <a:schemeClr val="accent2">
                    <a:lumMod val="50000"/>
                  </a:schemeClr>
                </a:solidFill>
                <a:latin typeface="+mj-lt"/>
                <a:ea typeface="+mj-ea"/>
                <a:cs typeface="+mj-cs"/>
              </a:rPr>
              <a:t>παίδευση</a:t>
            </a:r>
          </a:p>
        </p:txBody>
      </p:sp>
      <p:sp>
        <p:nvSpPr>
          <p:cNvPr id="83" name="Rectangle 82">
            <a:extLst>
              <a:ext uri="{FF2B5EF4-FFF2-40B4-BE49-F238E27FC236}">
                <a16:creationId xmlns:a16="http://schemas.microsoft.com/office/drawing/2014/main" id="{408674C0-52AE-4A01-BCDA-3D1673A8D2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4087" y="4079694"/>
            <a:ext cx="4977975" cy="1979514"/>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drawing&#10;&#10;Description automatically generated">
            <a:extLst>
              <a:ext uri="{FF2B5EF4-FFF2-40B4-BE49-F238E27FC236}">
                <a16:creationId xmlns:a16="http://schemas.microsoft.com/office/drawing/2014/main" id="{B55CC632-CEFA-44A8-BDFE-04BD6B14F84C}"/>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l="30453" r="28925" b="-4"/>
          <a:stretch/>
        </p:blipFill>
        <p:spPr>
          <a:xfrm>
            <a:off x="8984937" y="4239061"/>
            <a:ext cx="2246067" cy="1658819"/>
          </a:xfrm>
          <a:prstGeom prst="rect">
            <a:avLst/>
          </a:prstGeom>
          <a:effectLst>
            <a:softEdge rad="0"/>
          </a:effectLst>
        </p:spPr>
      </p:pic>
      <p:sp>
        <p:nvSpPr>
          <p:cNvPr id="15" name="TextBox 14">
            <a:extLst>
              <a:ext uri="{FF2B5EF4-FFF2-40B4-BE49-F238E27FC236}">
                <a16:creationId xmlns:a16="http://schemas.microsoft.com/office/drawing/2014/main" id="{ED4D18F9-8DD0-460A-BBA9-48583CA27D9C}"/>
              </a:ext>
            </a:extLst>
          </p:cNvPr>
          <p:cNvSpPr txBox="1"/>
          <p:nvPr/>
        </p:nvSpPr>
        <p:spPr>
          <a:xfrm>
            <a:off x="804997" y="2272143"/>
            <a:ext cx="4706803" cy="3788830"/>
          </a:xfrm>
          <a:prstGeom prst="rect">
            <a:avLst/>
          </a:prstGeom>
        </p:spPr>
        <p:txBody>
          <a:bodyPr vert="horz" lIns="91440" tIns="45720" rIns="91440" bIns="45720" rtlCol="0" anchor="ctr">
            <a:normAutofit/>
          </a:bodyPr>
          <a:lstStyle/>
          <a:p>
            <a:pPr marL="0" marR="0" lvl="0" indent="-228600" defTabSz="914400" fontAlgn="auto">
              <a:lnSpc>
                <a:spcPct val="90000"/>
              </a:lnSpc>
              <a:spcBef>
                <a:spcPts val="1000"/>
              </a:spcBef>
              <a:spcAft>
                <a:spcPts val="0"/>
              </a:spcAft>
              <a:buClrTx/>
              <a:buSzTx/>
              <a:buFont typeface="Arial" panose="020B0604020202020204" pitchFamily="34" charset="0"/>
              <a:buChar char="•"/>
              <a:tabLst/>
              <a:defRPr/>
            </a:pPr>
            <a:endParaRPr kumimoji="0" lang="en-US" sz="1700" b="0" i="0" u="none" strike="noStrike" cap="none" spc="0" normalizeH="0" baseline="0" noProof="0" dirty="0">
              <a:ln>
                <a:noFill/>
              </a:ln>
              <a:solidFill>
                <a:srgbClr val="000000"/>
              </a:solidFill>
              <a:effectLst/>
              <a:uLnTx/>
              <a:uFillTx/>
            </a:endParaRPr>
          </a:p>
        </p:txBody>
      </p:sp>
      <p:sp>
        <p:nvSpPr>
          <p:cNvPr id="14" name="TextBox 13">
            <a:extLst>
              <a:ext uri="{FF2B5EF4-FFF2-40B4-BE49-F238E27FC236}">
                <a16:creationId xmlns:a16="http://schemas.microsoft.com/office/drawing/2014/main" id="{75F05CD5-4C76-43A4-91BC-8763EE046A71}"/>
              </a:ext>
            </a:extLst>
          </p:cNvPr>
          <p:cNvSpPr txBox="1"/>
          <p:nvPr/>
        </p:nvSpPr>
        <p:spPr>
          <a:xfrm>
            <a:off x="6090574" y="3058407"/>
            <a:ext cx="4977578" cy="2957597"/>
          </a:xfrm>
          <a:prstGeom prst="rect">
            <a:avLst/>
          </a:prstGeom>
        </p:spPr>
        <p:txBody>
          <a:bodyPr vert="horz" lIns="91440" tIns="45720" rIns="91440" bIns="45720" rtlCol="0" anchor="ctr">
            <a:normAutofit/>
          </a:bodyPr>
          <a:lstStyle/>
          <a:p>
            <a:pPr marR="0" lvl="0" defTabSz="914400" fontAlgn="auto">
              <a:lnSpc>
                <a:spcPct val="90000"/>
              </a:lnSpc>
              <a:spcBef>
                <a:spcPts val="1000"/>
              </a:spcBef>
              <a:spcAft>
                <a:spcPts val="0"/>
              </a:spcAft>
              <a:buClrTx/>
              <a:buSzTx/>
              <a:tabLst/>
              <a:defRPr/>
            </a:pPr>
            <a:endParaRPr kumimoji="0" lang="en-US" sz="1400" b="0" i="0" u="none" strike="noStrike" cap="none" spc="0" normalizeH="0" baseline="0" noProof="0" dirty="0">
              <a:ln>
                <a:noFill/>
              </a:ln>
              <a:solidFill>
                <a:srgbClr val="000000"/>
              </a:solidFill>
              <a:effectLst/>
              <a:uLnTx/>
              <a:uFillTx/>
            </a:endParaRPr>
          </a:p>
        </p:txBody>
      </p:sp>
      <p:pic>
        <p:nvPicPr>
          <p:cNvPr id="28" name="Picture 27" descr="Logo&#10;&#10;Description automatically generated">
            <a:extLst>
              <a:ext uri="{FF2B5EF4-FFF2-40B4-BE49-F238E27FC236}">
                <a16:creationId xmlns:a16="http://schemas.microsoft.com/office/drawing/2014/main" id="{550DFDF4-1DAE-436E-8968-834DA11369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85" y="6308267"/>
            <a:ext cx="1784720" cy="533953"/>
          </a:xfrm>
          <a:prstGeom prst="rect">
            <a:avLst/>
          </a:prstGeom>
        </p:spPr>
      </p:pic>
      <p:sp>
        <p:nvSpPr>
          <p:cNvPr id="20" name="TextBox 19">
            <a:extLst>
              <a:ext uri="{FF2B5EF4-FFF2-40B4-BE49-F238E27FC236}">
                <a16:creationId xmlns:a16="http://schemas.microsoft.com/office/drawing/2014/main" id="{B0580D8B-8F53-441F-8760-71B5E272A227}"/>
              </a:ext>
            </a:extLst>
          </p:cNvPr>
          <p:cNvSpPr txBox="1"/>
          <p:nvPr/>
        </p:nvSpPr>
        <p:spPr>
          <a:xfrm>
            <a:off x="5233546" y="683874"/>
            <a:ext cx="6951079" cy="5228098"/>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b="1" i="0" u="sng" strike="noStrike" kern="1200" cap="none" spc="0" normalizeH="0" baseline="0" noProof="0" dirty="0">
                <a:ln>
                  <a:noFill/>
                </a:ln>
                <a:solidFill>
                  <a:schemeClr val="accent5">
                    <a:lumMod val="50000"/>
                  </a:schemeClr>
                </a:solidFill>
                <a:effectLst/>
                <a:uLnTx/>
                <a:uFillTx/>
                <a:latin typeface="Calibri" panose="020F0502020204030204"/>
                <a:ea typeface="+mn-ea"/>
                <a:cs typeface="+mn-cs"/>
                <a:hlinkClick r:id="rId4"/>
              </a:rPr>
              <a:t>Σχέδιο δράσης για την ψηφιακή εκπαίδευση (2021-2027)</a:t>
            </a:r>
            <a:endParaRPr kumimoji="0" lang="el-GR" sz="2000" b="1" i="0" u="sng" strike="noStrike" kern="1200" cap="none" spc="0" normalizeH="0" baseline="0" noProof="0" dirty="0">
              <a:ln>
                <a:noFill/>
              </a:ln>
              <a:solidFill>
                <a:schemeClr val="accent5">
                  <a:lumMod val="50000"/>
                </a:schemeClr>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l-GR" sz="2000" i="1" u="none" strike="noStrike" kern="1200" cap="none" spc="0" normalizeH="0" baseline="0" noProof="0" dirty="0">
                <a:ln>
                  <a:noFill/>
                </a:ln>
                <a:solidFill>
                  <a:schemeClr val="accent5">
                    <a:lumMod val="50000"/>
                  </a:schemeClr>
                </a:solidFill>
                <a:effectLst/>
                <a:highlight>
                  <a:srgbClr val="FFFF00"/>
                </a:highlight>
                <a:uLnTx/>
                <a:uFillTx/>
                <a:latin typeface="Calibri" panose="020F0502020204030204"/>
                <a:ea typeface="+mn-ea"/>
                <a:cs typeface="+mn-cs"/>
              </a:rPr>
              <a:t>Επαναπροσδιορισμός της εκπαίδευσης και της κατάρτισης για την ψηφιακή εποχή.</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l-GR" sz="200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l-GR" sz="2000" i="1" dirty="0">
                <a:solidFill>
                  <a:schemeClr val="accent5">
                    <a:lumMod val="50000"/>
                  </a:schemeClr>
                </a:solidFill>
                <a:latin typeface="Calibri" panose="020F0502020204030204"/>
              </a:rPr>
              <a:t>(2η στρατηγική προτεραιότητα)</a:t>
            </a:r>
            <a:endParaRPr kumimoji="0" lang="el-GR" sz="200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endParaRPr>
          </a:p>
          <a:p>
            <a:pPr marR="0" lvl="0" algn="l" defTabSz="914400" rtl="0" eaLnBrk="1" fontAlgn="auto" latinLnBrk="0" hangingPunct="1">
              <a:lnSpc>
                <a:spcPct val="90000"/>
              </a:lnSpc>
              <a:spcBef>
                <a:spcPts val="1000"/>
              </a:spcBef>
              <a:spcAft>
                <a:spcPts val="0"/>
              </a:spcAft>
              <a:buClrTx/>
              <a:buSzTx/>
              <a:tabLst/>
              <a:defRPr/>
            </a:pPr>
            <a:r>
              <a:rPr kumimoji="0" lang="el-GR" sz="2000" u="none" strike="noStrike" kern="1200" cap="none" spc="0" normalizeH="0" baseline="0" noProof="0" dirty="0">
                <a:ln>
                  <a:noFill/>
                </a:ln>
                <a:solidFill>
                  <a:srgbClr val="002060"/>
                </a:solidFill>
                <a:effectLst/>
                <a:uLnTx/>
                <a:uFillTx/>
                <a:latin typeface="Calibri" panose="020F0502020204030204"/>
                <a:ea typeface="+mn-ea"/>
                <a:cs typeface="+mn-cs"/>
              </a:rPr>
              <a:t>2. </a:t>
            </a:r>
            <a:r>
              <a:rPr kumimoji="0" lang="el-GR" sz="2000" u="sng" strike="noStrike" kern="1200" cap="none" spc="0" normalizeH="0" baseline="0" noProof="0" dirty="0">
                <a:ln>
                  <a:noFill/>
                </a:ln>
                <a:solidFill>
                  <a:srgbClr val="002060"/>
                </a:solidFill>
                <a:effectLst/>
                <a:uLnTx/>
                <a:uFillTx/>
                <a:latin typeface="Calibri" panose="020F0502020204030204"/>
                <a:ea typeface="+mn-ea"/>
                <a:cs typeface="+mn-cs"/>
              </a:rPr>
              <a:t>Ενίσχυση ψηφιακών ικανοτήτων και δεξιοτήτων για τον ψηφιακό μετασχηματισμό</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a:pPr>
            <a:endParaRPr lang="el-GR" sz="2000" dirty="0">
              <a:solidFill>
                <a:srgbClr val="002060"/>
              </a:solidFill>
              <a:latin typeface="Calibri" panose="020F0502020204030204"/>
            </a:endParaRPr>
          </a:p>
          <a:p>
            <a:pPr marR="0" lvl="0" algn="l" defTabSz="914400" rtl="0" eaLnBrk="1" fontAlgn="auto" latinLnBrk="0" hangingPunct="1">
              <a:lnSpc>
                <a:spcPct val="90000"/>
              </a:lnSpc>
              <a:spcBef>
                <a:spcPts val="1000"/>
              </a:spcBef>
              <a:spcAft>
                <a:spcPts val="0"/>
              </a:spcAft>
              <a:buClrTx/>
              <a:buSzTx/>
              <a:tabLst/>
              <a:defRPr/>
            </a:pPr>
            <a:r>
              <a:rPr kumimoji="0" lang="el-GR" u="none" strike="noStrike" kern="1200" cap="none" spc="0" normalizeH="0" baseline="0" noProof="0" dirty="0">
                <a:ln>
                  <a:noFill/>
                </a:ln>
                <a:solidFill>
                  <a:srgbClr val="002060"/>
                </a:solidFill>
                <a:effectLst/>
                <a:uLnTx/>
                <a:uFillTx/>
                <a:latin typeface="Calibri" panose="020F0502020204030204"/>
                <a:ea typeface="+mn-ea"/>
                <a:cs typeface="+mn-cs"/>
              </a:rPr>
              <a:t>Τούτο απαιτεί βασικές ψηφιακές ικανότητες/δεξιότητες από τις πρώτες τάξεις του δημοτικού (ε</a:t>
            </a:r>
            <a:r>
              <a:rPr lang="el-GR" dirty="0" err="1">
                <a:solidFill>
                  <a:srgbClr val="002060"/>
                </a:solidFill>
                <a:latin typeface="Calibri" panose="020F0502020204030204"/>
              </a:rPr>
              <a:t>δώ</a:t>
            </a:r>
            <a:r>
              <a:rPr lang="el-GR" dirty="0">
                <a:solidFill>
                  <a:srgbClr val="002060"/>
                </a:solidFill>
                <a:latin typeface="Calibri" panose="020F0502020204030204"/>
              </a:rPr>
              <a:t> εντάσσεται ο ψηφιακός γραμματισμός και η έμφαση στην αντιμετώπιση της παραπληροφόρησης</a:t>
            </a:r>
            <a:r>
              <a:rPr kumimoji="0" lang="el-GR" u="none" strike="noStrike" kern="1200" cap="none" spc="0" normalizeH="0" baseline="0" noProof="0" dirty="0">
                <a:ln>
                  <a:noFill/>
                </a:ln>
                <a:solidFill>
                  <a:srgbClr val="002060"/>
                </a:solidFill>
                <a:effectLst/>
                <a:uLnTx/>
                <a:uFillTx/>
                <a:latin typeface="Calibri" panose="020F0502020204030204"/>
                <a:ea typeface="+mn-ea"/>
                <a:cs typeface="+mn-cs"/>
              </a:rPr>
              <a:t> από μικρή ηλικία) αλλά την ίδια στιγμή και </a:t>
            </a:r>
            <a:r>
              <a:rPr lang="el-GR" dirty="0">
                <a:solidFill>
                  <a:srgbClr val="002060"/>
                </a:solidFill>
                <a:latin typeface="Calibri" panose="020F0502020204030204"/>
              </a:rPr>
              <a:t>προηγμένες ψηφιακές δεξιότητες που θα συμπεριλάβουν ένα εύρος </a:t>
            </a:r>
            <a:r>
              <a:rPr kumimoji="0" lang="el-GR" u="none" strike="noStrike" kern="1200" cap="none" spc="0" normalizeH="0" baseline="0" noProof="0" dirty="0">
                <a:ln>
                  <a:noFill/>
                </a:ln>
                <a:solidFill>
                  <a:srgbClr val="002060"/>
                </a:solidFill>
                <a:effectLst/>
                <a:uLnTx/>
                <a:uFillTx/>
                <a:latin typeface="Calibri" panose="020F0502020204030204"/>
                <a:ea typeface="+mn-ea"/>
                <a:cs typeface="+mn-cs"/>
              </a:rPr>
              <a:t> ειδικοτήτων και κυρίως θα δώσουν την ευκαιρία σε νεαρές γυναίκες να σπουδάσουν  και να εργαστούν ισότιμα με τους άντρες συμφοιτητές και συναδέλφους τους.</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l-GR" sz="2000" i="1" u="none" strike="noStrike" kern="1200" cap="none" spc="0" normalizeH="0" baseline="0" noProof="0" dirty="0">
              <a:ln>
                <a:noFill/>
              </a:ln>
              <a:solidFill>
                <a:schemeClr val="accent5">
                  <a:lumMod val="50000"/>
                </a:schemeClr>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A3F29F37-4DBD-43C8-A33A-A327CB1557E9}"/>
              </a:ext>
            </a:extLst>
          </p:cNvPr>
          <p:cNvPicPr>
            <a:picLocks noChangeAspect="1"/>
          </p:cNvPicPr>
          <p:nvPr/>
        </p:nvPicPr>
        <p:blipFill>
          <a:blip r:embed="rId5"/>
          <a:stretch>
            <a:fillRect/>
          </a:stretch>
        </p:blipFill>
        <p:spPr>
          <a:xfrm>
            <a:off x="9878993" y="6586166"/>
            <a:ext cx="2243522" cy="256054"/>
          </a:xfrm>
          <a:prstGeom prst="rect">
            <a:avLst/>
          </a:prstGeom>
        </p:spPr>
      </p:pic>
    </p:spTree>
    <p:extLst>
      <p:ext uri="{BB962C8B-B14F-4D97-AF65-F5344CB8AC3E}">
        <p14:creationId xmlns:p14="http://schemas.microsoft.com/office/powerpoint/2010/main" val="10540039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7000">
        <p159:morph option="byObject"/>
      </p:transition>
    </mc:Choice>
    <mc:Fallback xmlns="">
      <p:transition spd="slow" advClick="0" advTm="7000">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1405</Words>
  <Application>Microsoft Office PowerPoint</Application>
  <PresentationFormat>Widescreen</PresentationFormat>
  <Paragraphs>107</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Open Sans</vt:lpstr>
      <vt:lpstr>Osnova Pro Medium</vt:lpstr>
      <vt:lpstr>Raleway</vt:lpstr>
      <vt:lpstr>Wingdings</vt:lpstr>
      <vt:lpstr>Office Theme</vt:lpstr>
      <vt:lpstr>2ο Διακρατικό, Διαδικτυακό Συνέδριο Discuss Learning 2020   Επαγγελματική Εκπαίδευση και Κατάρτιση – Εστιάζοντας στην ποιότητα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2ο Διακρατικό, Διαδικτυακό Συνέδριο Discuss Learning 2020   Επαγγελματική Εκπαίδευση και Κατάρτιση – Εστιάζοντας στην ποιότητα </dc:title>
  <dc:creator>Eirini Gkotsi</dc:creator>
  <cp:lastModifiedBy>Eirini Gkotsi</cp:lastModifiedBy>
  <cp:revision>1</cp:revision>
  <dcterms:created xsi:type="dcterms:W3CDTF">2020-11-11T18:35:35Z</dcterms:created>
  <dcterms:modified xsi:type="dcterms:W3CDTF">2020-11-12T12:50:57Z</dcterms:modified>
</cp:coreProperties>
</file>