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7" r:id="rId5"/>
    <p:sldId id="261" r:id="rId6"/>
    <p:sldId id="262" r:id="rId7"/>
    <p:sldId id="270" r:id="rId8"/>
    <p:sldId id="263" r:id="rId9"/>
    <p:sldId id="280" r:id="rId10"/>
    <p:sldId id="269" r:id="rId11"/>
    <p:sldId id="277" r:id="rId12"/>
    <p:sldId id="278" r:id="rId13"/>
    <p:sldId id="279" r:id="rId14"/>
    <p:sldId id="258" r:id="rId15"/>
    <p:sldId id="259" r:id="rId16"/>
    <p:sldId id="260" r:id="rId17"/>
    <p:sldId id="271" r:id="rId18"/>
    <p:sldId id="276" r:id="rId19"/>
    <p:sldId id="273" r:id="rId20"/>
    <p:sldId id="267" r:id="rId21"/>
    <p:sldId id="281" r:id="rId22"/>
    <p:sldId id="275" r:id="rId23"/>
    <p:sldId id="274" r:id="rId24"/>
    <p:sldId id="26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394893-4328-41D9-B301-56532B8DF7C9}" v="177" dt="2020-11-09T18:11:53.1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8824" autoAdjust="0"/>
  </p:normalViewPr>
  <p:slideViewPr>
    <p:cSldViewPr snapToGrid="0">
      <p:cViewPr varScale="1">
        <p:scale>
          <a:sx n="50" d="100"/>
          <a:sy n="50" d="100"/>
        </p:scale>
        <p:origin x="14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Theodorou" userId="518be17a-d325-4858-a28d-098151e2546d" providerId="ADAL" clId="{94394893-4328-41D9-B301-56532B8DF7C9}"/>
    <pc:docChg chg="undo custSel mod addSld delSld modSld sldOrd">
      <pc:chgData name="Maria Theodorou" userId="518be17a-d325-4858-a28d-098151e2546d" providerId="ADAL" clId="{94394893-4328-41D9-B301-56532B8DF7C9}" dt="2020-11-09T18:11:53.189" v="13404"/>
      <pc:docMkLst>
        <pc:docMk/>
      </pc:docMkLst>
      <pc:sldChg chg="modSp add del">
        <pc:chgData name="Maria Theodorou" userId="518be17a-d325-4858-a28d-098151e2546d" providerId="ADAL" clId="{94394893-4328-41D9-B301-56532B8DF7C9}" dt="2020-11-09T17:53:53.149" v="13363" actId="1076"/>
        <pc:sldMkLst>
          <pc:docMk/>
          <pc:sldMk cId="0" sldId="257"/>
        </pc:sldMkLst>
        <pc:spChg chg="mod">
          <ac:chgData name="Maria Theodorou" userId="518be17a-d325-4858-a28d-098151e2546d" providerId="ADAL" clId="{94394893-4328-41D9-B301-56532B8DF7C9}" dt="2020-11-05T13:54:17.720" v="2665" actId="113"/>
          <ac:spMkLst>
            <pc:docMk/>
            <pc:sldMk cId="0" sldId="257"/>
            <ac:spMk id="2" creationId="{00000000-0000-0000-0000-000000000000}"/>
          </ac:spMkLst>
        </pc:spChg>
        <pc:spChg chg="mod">
          <ac:chgData name="Maria Theodorou" userId="518be17a-d325-4858-a28d-098151e2546d" providerId="ADAL" clId="{94394893-4328-41D9-B301-56532B8DF7C9}" dt="2020-11-09T17:53:53.149" v="13363" actId="1076"/>
          <ac:spMkLst>
            <pc:docMk/>
            <pc:sldMk cId="0" sldId="257"/>
            <ac:spMk id="3" creationId="{00000000-0000-0000-0000-000000000000}"/>
          </ac:spMkLst>
        </pc:spChg>
      </pc:sldChg>
      <pc:sldChg chg="addSp delSp modSp modNotesTx">
        <pc:chgData name="Maria Theodorou" userId="518be17a-d325-4858-a28d-098151e2546d" providerId="ADAL" clId="{94394893-4328-41D9-B301-56532B8DF7C9}" dt="2020-11-09T16:33:48.477" v="12040" actId="1076"/>
        <pc:sldMkLst>
          <pc:docMk/>
          <pc:sldMk cId="2208225376" sldId="258"/>
        </pc:sldMkLst>
        <pc:spChg chg="mod">
          <ac:chgData name="Maria Theodorou" userId="518be17a-d325-4858-a28d-098151e2546d" providerId="ADAL" clId="{94394893-4328-41D9-B301-56532B8DF7C9}" dt="2020-11-09T14:24:30.329" v="10751" actId="313"/>
          <ac:spMkLst>
            <pc:docMk/>
            <pc:sldMk cId="2208225376" sldId="258"/>
            <ac:spMk id="2" creationId="{00000000-0000-0000-0000-000000000000}"/>
          </ac:spMkLst>
        </pc:spChg>
        <pc:spChg chg="mod">
          <ac:chgData name="Maria Theodorou" userId="518be17a-d325-4858-a28d-098151e2546d" providerId="ADAL" clId="{94394893-4328-41D9-B301-56532B8DF7C9}" dt="2020-11-09T16:31:22.805" v="12026" actId="255"/>
          <ac:spMkLst>
            <pc:docMk/>
            <pc:sldMk cId="2208225376" sldId="258"/>
            <ac:spMk id="3" creationId="{00000000-0000-0000-0000-000000000000}"/>
          </ac:spMkLst>
        </pc:spChg>
        <pc:graphicFrameChg chg="add del modGraphic">
          <ac:chgData name="Maria Theodorou" userId="518be17a-d325-4858-a28d-098151e2546d" providerId="ADAL" clId="{94394893-4328-41D9-B301-56532B8DF7C9}" dt="2020-11-05T15:22:43.574" v="4777" actId="27309"/>
          <ac:graphicFrameMkLst>
            <pc:docMk/>
            <pc:sldMk cId="2208225376" sldId="258"/>
            <ac:graphicFrameMk id="7" creationId="{143DAC03-622D-404F-9FDA-9152181CA3BC}"/>
          </ac:graphicFrameMkLst>
        </pc:graphicFrameChg>
        <pc:picChg chg="add del">
          <ac:chgData name="Maria Theodorou" userId="518be17a-d325-4858-a28d-098151e2546d" providerId="ADAL" clId="{94394893-4328-41D9-B301-56532B8DF7C9}" dt="2020-11-05T15:21:54.485" v="4772" actId="478"/>
          <ac:picMkLst>
            <pc:docMk/>
            <pc:sldMk cId="2208225376" sldId="258"/>
            <ac:picMk id="4" creationId="{7DC6350F-494F-458A-9C14-C0710923302F}"/>
          </ac:picMkLst>
        </pc:picChg>
        <pc:picChg chg="add mod">
          <ac:chgData name="Maria Theodorou" userId="518be17a-d325-4858-a28d-098151e2546d" providerId="ADAL" clId="{94394893-4328-41D9-B301-56532B8DF7C9}" dt="2020-11-09T16:33:48.477" v="12040" actId="1076"/>
          <ac:picMkLst>
            <pc:docMk/>
            <pc:sldMk cId="2208225376" sldId="258"/>
            <ac:picMk id="5" creationId="{29EA9CD3-F03F-4772-986C-DA370575320B}"/>
          </ac:picMkLst>
        </pc:picChg>
      </pc:sldChg>
      <pc:sldChg chg="addSp delSp modSp mod setBg setClrOvrMap">
        <pc:chgData name="Maria Theodorou" userId="518be17a-d325-4858-a28d-098151e2546d" providerId="ADAL" clId="{94394893-4328-41D9-B301-56532B8DF7C9}" dt="2020-11-09T16:32:05.035" v="12039" actId="313"/>
        <pc:sldMkLst>
          <pc:docMk/>
          <pc:sldMk cId="3606489529" sldId="259"/>
        </pc:sldMkLst>
        <pc:spChg chg="mod ord">
          <ac:chgData name="Maria Theodorou" userId="518be17a-d325-4858-a28d-098151e2546d" providerId="ADAL" clId="{94394893-4328-41D9-B301-56532B8DF7C9}" dt="2020-11-09T16:32:05.035" v="12039" actId="313"/>
          <ac:spMkLst>
            <pc:docMk/>
            <pc:sldMk cId="3606489529" sldId="259"/>
            <ac:spMk id="2" creationId="{00000000-0000-0000-0000-000000000000}"/>
          </ac:spMkLst>
        </pc:spChg>
        <pc:spChg chg="mod">
          <ac:chgData name="Maria Theodorou" userId="518be17a-d325-4858-a28d-098151e2546d" providerId="ADAL" clId="{94394893-4328-41D9-B301-56532B8DF7C9}" dt="2020-11-09T16:31:40.238" v="12029" actId="20577"/>
          <ac:spMkLst>
            <pc:docMk/>
            <pc:sldMk cId="3606489529" sldId="259"/>
            <ac:spMk id="3" creationId="{00000000-0000-0000-0000-000000000000}"/>
          </ac:spMkLst>
        </pc:spChg>
        <pc:spChg chg="add del">
          <ac:chgData name="Maria Theodorou" userId="518be17a-d325-4858-a28d-098151e2546d" providerId="ADAL" clId="{94394893-4328-41D9-B301-56532B8DF7C9}" dt="2020-11-05T15:23:15.916" v="4787" actId="26606"/>
          <ac:spMkLst>
            <pc:docMk/>
            <pc:sldMk cId="3606489529" sldId="259"/>
            <ac:spMk id="9" creationId="{F56F5174-31D9-4DBB-AAB7-A1FD7BDB1352}"/>
          </ac:spMkLst>
        </pc:spChg>
        <pc:spChg chg="add del">
          <ac:chgData name="Maria Theodorou" userId="518be17a-d325-4858-a28d-098151e2546d" providerId="ADAL" clId="{94394893-4328-41D9-B301-56532B8DF7C9}" dt="2020-11-05T15:23:15.916" v="4787" actId="26606"/>
          <ac:spMkLst>
            <pc:docMk/>
            <pc:sldMk cId="3606489529" sldId="259"/>
            <ac:spMk id="13" creationId="{F9A95BEE-6BB1-4A28-A8E6-A34B2E42EF87}"/>
          </ac:spMkLst>
        </pc:spChg>
        <pc:spChg chg="add del">
          <ac:chgData name="Maria Theodorou" userId="518be17a-d325-4858-a28d-098151e2546d" providerId="ADAL" clId="{94394893-4328-41D9-B301-56532B8DF7C9}" dt="2020-11-05T15:23:22.069" v="4793" actId="26606"/>
          <ac:spMkLst>
            <pc:docMk/>
            <pc:sldMk cId="3606489529" sldId="259"/>
            <ac:spMk id="15" creationId="{5A55FBCD-CD42-40F5-8A1B-3203F9CAEEAA}"/>
          </ac:spMkLst>
        </pc:spChg>
        <pc:spChg chg="add del">
          <ac:chgData name="Maria Theodorou" userId="518be17a-d325-4858-a28d-098151e2546d" providerId="ADAL" clId="{94394893-4328-41D9-B301-56532B8DF7C9}" dt="2020-11-05T15:23:17.679" v="4789" actId="26606"/>
          <ac:spMkLst>
            <pc:docMk/>
            <pc:sldMk cId="3606489529" sldId="259"/>
            <ac:spMk id="17" creationId="{F4C0B10B-D2C4-4A54-AFAD-3D27DF88BB37}"/>
          </ac:spMkLst>
        </pc:spChg>
        <pc:spChg chg="add del">
          <ac:chgData name="Maria Theodorou" userId="518be17a-d325-4858-a28d-098151e2546d" providerId="ADAL" clId="{94394893-4328-41D9-B301-56532B8DF7C9}" dt="2020-11-05T15:23:20.354" v="4791" actId="26606"/>
          <ac:spMkLst>
            <pc:docMk/>
            <pc:sldMk cId="3606489529" sldId="259"/>
            <ac:spMk id="21" creationId="{201CC55D-ED54-4C5C-95E6-10947BD1103B}"/>
          </ac:spMkLst>
        </pc:spChg>
        <pc:spChg chg="add del">
          <ac:chgData name="Maria Theodorou" userId="518be17a-d325-4858-a28d-098151e2546d" providerId="ADAL" clId="{94394893-4328-41D9-B301-56532B8DF7C9}" dt="2020-11-05T15:23:20.354" v="4791" actId="26606"/>
          <ac:spMkLst>
            <pc:docMk/>
            <pc:sldMk cId="3606489529" sldId="259"/>
            <ac:spMk id="25" creationId="{3873B707-463F-40B0-8227-E8CC6C67EB25}"/>
          </ac:spMkLst>
        </pc:spChg>
        <pc:spChg chg="add del">
          <ac:chgData name="Maria Theodorou" userId="518be17a-d325-4858-a28d-098151e2546d" providerId="ADAL" clId="{94394893-4328-41D9-B301-56532B8DF7C9}" dt="2020-11-05T15:23:20.354" v="4791" actId="26606"/>
          <ac:spMkLst>
            <pc:docMk/>
            <pc:sldMk cId="3606489529" sldId="259"/>
            <ac:spMk id="26" creationId="{C13237C8-E62C-4F0D-A318-BD6FB6C2D138}"/>
          </ac:spMkLst>
        </pc:spChg>
        <pc:spChg chg="add del">
          <ac:chgData name="Maria Theodorou" userId="518be17a-d325-4858-a28d-098151e2546d" providerId="ADAL" clId="{94394893-4328-41D9-B301-56532B8DF7C9}" dt="2020-11-05T15:23:20.354" v="4791" actId="26606"/>
          <ac:spMkLst>
            <pc:docMk/>
            <pc:sldMk cId="3606489529" sldId="259"/>
            <ac:spMk id="27" creationId="{19C9EAEA-39D0-4B0E-A0EB-51E7B26740B1}"/>
          </ac:spMkLst>
        </pc:spChg>
        <pc:spChg chg="add del">
          <ac:chgData name="Maria Theodorou" userId="518be17a-d325-4858-a28d-098151e2546d" providerId="ADAL" clId="{94394893-4328-41D9-B301-56532B8DF7C9}" dt="2020-11-05T15:23:22.069" v="4793" actId="26606"/>
          <ac:spMkLst>
            <pc:docMk/>
            <pc:sldMk cId="3606489529" sldId="259"/>
            <ac:spMk id="29" creationId="{9D80C9EF-3CC6-4ECC-9C2D-9D0396C96ED9}"/>
          </ac:spMkLst>
        </pc:spChg>
        <pc:spChg chg="add del">
          <ac:chgData name="Maria Theodorou" userId="518be17a-d325-4858-a28d-098151e2546d" providerId="ADAL" clId="{94394893-4328-41D9-B301-56532B8DF7C9}" dt="2020-11-05T15:23:22.069" v="4793" actId="26606"/>
          <ac:spMkLst>
            <pc:docMk/>
            <pc:sldMk cId="3606489529" sldId="259"/>
            <ac:spMk id="30" creationId="{5DA32751-37A2-45C0-BE94-63D375E27003}"/>
          </ac:spMkLst>
        </pc:spChg>
        <pc:spChg chg="add del">
          <ac:chgData name="Maria Theodorou" userId="518be17a-d325-4858-a28d-098151e2546d" providerId="ADAL" clId="{94394893-4328-41D9-B301-56532B8DF7C9}" dt="2020-11-05T15:23:22.069" v="4793" actId="26606"/>
          <ac:spMkLst>
            <pc:docMk/>
            <pc:sldMk cId="3606489529" sldId="259"/>
            <ac:spMk id="31" creationId="{E659831F-0D9A-4C63-9EBB-8435B85A440F}"/>
          </ac:spMkLst>
        </pc:spChg>
        <pc:spChg chg="add del">
          <ac:chgData name="Maria Theodorou" userId="518be17a-d325-4858-a28d-098151e2546d" providerId="ADAL" clId="{94394893-4328-41D9-B301-56532B8DF7C9}" dt="2020-11-05T15:23:24.134" v="4795" actId="26606"/>
          <ac:spMkLst>
            <pc:docMk/>
            <pc:sldMk cId="3606489529" sldId="259"/>
            <ac:spMk id="33" creationId="{357DD0D3-F869-46D0-944C-6EC60E19E351}"/>
          </ac:spMkLst>
        </pc:spChg>
        <pc:grpChg chg="add del">
          <ac:chgData name="Maria Theodorou" userId="518be17a-d325-4858-a28d-098151e2546d" providerId="ADAL" clId="{94394893-4328-41D9-B301-56532B8DF7C9}" dt="2020-11-05T15:23:17.679" v="4789" actId="26606"/>
          <ac:grpSpMkLst>
            <pc:docMk/>
            <pc:sldMk cId="3606489529" sldId="259"/>
            <ac:grpSpMk id="18" creationId="{B6BADB90-C74B-40D6-86DC-503F65FCE8DC}"/>
          </ac:grpSpMkLst>
        </pc:grpChg>
        <pc:grpChg chg="add del">
          <ac:chgData name="Maria Theodorou" userId="518be17a-d325-4858-a28d-098151e2546d" providerId="ADAL" clId="{94394893-4328-41D9-B301-56532B8DF7C9}" dt="2020-11-05T15:23:20.354" v="4791" actId="26606"/>
          <ac:grpSpMkLst>
            <pc:docMk/>
            <pc:sldMk cId="3606489529" sldId="259"/>
            <ac:grpSpMk id="22" creationId="{1DE889C7-FAD6-4397-98E2-05D503484459}"/>
          </ac:grpSpMkLst>
        </pc:grpChg>
        <pc:picChg chg="add mod">
          <ac:chgData name="Maria Theodorou" userId="518be17a-d325-4858-a28d-098151e2546d" providerId="ADAL" clId="{94394893-4328-41D9-B301-56532B8DF7C9}" dt="2020-11-05T15:23:57.331" v="4804" actId="1076"/>
          <ac:picMkLst>
            <pc:docMk/>
            <pc:sldMk cId="3606489529" sldId="259"/>
            <ac:picMk id="4" creationId="{76C9FD9F-B368-48D2-A6B5-BBB86D54CBF1}"/>
          </ac:picMkLst>
        </pc:picChg>
        <pc:picChg chg="add del">
          <ac:chgData name="Maria Theodorou" userId="518be17a-d325-4858-a28d-098151e2546d" providerId="ADAL" clId="{94394893-4328-41D9-B301-56532B8DF7C9}" dt="2020-11-05T15:23:15.916" v="4787" actId="26606"/>
          <ac:picMkLst>
            <pc:docMk/>
            <pc:sldMk cId="3606489529" sldId="259"/>
            <ac:picMk id="11" creationId="{AE113210-7872-481A-ADE6-3A05CCAF5EB2}"/>
          </ac:picMkLst>
        </pc:picChg>
      </pc:sldChg>
      <pc:sldChg chg="modSp modTransition">
        <pc:chgData name="Maria Theodorou" userId="518be17a-d325-4858-a28d-098151e2546d" providerId="ADAL" clId="{94394893-4328-41D9-B301-56532B8DF7C9}" dt="2020-11-09T16:37:39.766" v="12061"/>
        <pc:sldMkLst>
          <pc:docMk/>
          <pc:sldMk cId="3933044154" sldId="260"/>
        </pc:sldMkLst>
        <pc:spChg chg="mod">
          <ac:chgData name="Maria Theodorou" userId="518be17a-d325-4858-a28d-098151e2546d" providerId="ADAL" clId="{94394893-4328-41D9-B301-56532B8DF7C9}" dt="2020-11-09T16:35:50.591" v="12060" actId="20577"/>
          <ac:spMkLst>
            <pc:docMk/>
            <pc:sldMk cId="3933044154" sldId="260"/>
            <ac:spMk id="2" creationId="{00000000-0000-0000-0000-000000000000}"/>
          </ac:spMkLst>
        </pc:spChg>
        <pc:spChg chg="mod">
          <ac:chgData name="Maria Theodorou" userId="518be17a-d325-4858-a28d-098151e2546d" providerId="ADAL" clId="{94394893-4328-41D9-B301-56532B8DF7C9}" dt="2020-11-09T16:35:25.941" v="12059" actId="20577"/>
          <ac:spMkLst>
            <pc:docMk/>
            <pc:sldMk cId="3933044154" sldId="260"/>
            <ac:spMk id="3" creationId="{00000000-0000-0000-0000-000000000000}"/>
          </ac:spMkLst>
        </pc:spChg>
      </pc:sldChg>
      <pc:sldChg chg="add del">
        <pc:chgData name="Maria Theodorou" userId="518be17a-d325-4858-a28d-098151e2546d" providerId="ADAL" clId="{94394893-4328-41D9-B301-56532B8DF7C9}" dt="2020-11-04T19:42:10.199" v="284" actId="2696"/>
        <pc:sldMkLst>
          <pc:docMk/>
          <pc:sldMk cId="922074599" sldId="261"/>
        </pc:sldMkLst>
      </pc:sldChg>
      <pc:sldChg chg="modSp add del modAnim">
        <pc:chgData name="Maria Theodorou" userId="518be17a-d325-4858-a28d-098151e2546d" providerId="ADAL" clId="{94394893-4328-41D9-B301-56532B8DF7C9}" dt="2020-11-09T18:11:53.189" v="13404"/>
        <pc:sldMkLst>
          <pc:docMk/>
          <pc:sldMk cId="2832132942" sldId="261"/>
        </pc:sldMkLst>
        <pc:spChg chg="mod">
          <ac:chgData name="Maria Theodorou" userId="518be17a-d325-4858-a28d-098151e2546d" providerId="ADAL" clId="{94394893-4328-41D9-B301-56532B8DF7C9}" dt="2020-11-09T14:19:31.121" v="10679"/>
          <ac:spMkLst>
            <pc:docMk/>
            <pc:sldMk cId="2832132942" sldId="261"/>
            <ac:spMk id="2" creationId="{00000000-0000-0000-0000-000000000000}"/>
          </ac:spMkLst>
        </pc:spChg>
        <pc:spChg chg="mod">
          <ac:chgData name="Maria Theodorou" userId="518be17a-d325-4858-a28d-098151e2546d" providerId="ADAL" clId="{94394893-4328-41D9-B301-56532B8DF7C9}" dt="2020-11-04T19:44:09.040" v="318" actId="20577"/>
          <ac:spMkLst>
            <pc:docMk/>
            <pc:sldMk cId="2832132942" sldId="261"/>
            <ac:spMk id="3" creationId="{00000000-0000-0000-0000-000000000000}"/>
          </ac:spMkLst>
        </pc:spChg>
      </pc:sldChg>
      <pc:sldChg chg="addSp delSp modSp add ord modAnim modNotesTx">
        <pc:chgData name="Maria Theodorou" userId="518be17a-d325-4858-a28d-098151e2546d" providerId="ADAL" clId="{94394893-4328-41D9-B301-56532B8DF7C9}" dt="2020-11-09T17:55:22.419" v="13366"/>
        <pc:sldMkLst>
          <pc:docMk/>
          <pc:sldMk cId="1226938561" sldId="262"/>
        </pc:sldMkLst>
        <pc:spChg chg="mod">
          <ac:chgData name="Maria Theodorou" userId="518be17a-d325-4858-a28d-098151e2546d" providerId="ADAL" clId="{94394893-4328-41D9-B301-56532B8DF7C9}" dt="2020-11-09T09:42:59.725" v="7408" actId="20577"/>
          <ac:spMkLst>
            <pc:docMk/>
            <pc:sldMk cId="1226938561" sldId="262"/>
            <ac:spMk id="2" creationId="{00000000-0000-0000-0000-000000000000}"/>
          </ac:spMkLst>
        </pc:spChg>
        <pc:spChg chg="mod">
          <ac:chgData name="Maria Theodorou" userId="518be17a-d325-4858-a28d-098151e2546d" providerId="ADAL" clId="{94394893-4328-41D9-B301-56532B8DF7C9}" dt="2020-11-04T20:38:37.494" v="767" actId="20577"/>
          <ac:spMkLst>
            <pc:docMk/>
            <pc:sldMk cId="1226938561" sldId="262"/>
            <ac:spMk id="3" creationId="{00000000-0000-0000-0000-000000000000}"/>
          </ac:spMkLst>
        </pc:spChg>
        <pc:picChg chg="add del mod">
          <ac:chgData name="Maria Theodorou" userId="518be17a-d325-4858-a28d-098151e2546d" providerId="ADAL" clId="{94394893-4328-41D9-B301-56532B8DF7C9}" dt="2020-11-05T15:19:51.289" v="4762"/>
          <ac:picMkLst>
            <pc:docMk/>
            <pc:sldMk cId="1226938561" sldId="262"/>
            <ac:picMk id="4" creationId="{0A060822-F9C0-4BD7-8477-A16CDF5D491F}"/>
          </ac:picMkLst>
        </pc:picChg>
        <pc:picChg chg="add del">
          <ac:chgData name="Maria Theodorou" userId="518be17a-d325-4858-a28d-098151e2546d" providerId="ADAL" clId="{94394893-4328-41D9-B301-56532B8DF7C9}" dt="2020-11-05T15:20:07.591" v="4764" actId="478"/>
          <ac:picMkLst>
            <pc:docMk/>
            <pc:sldMk cId="1226938561" sldId="262"/>
            <ac:picMk id="5" creationId="{6B36D95A-E29F-4755-8365-8172E817ED2A}"/>
          </ac:picMkLst>
        </pc:picChg>
        <pc:picChg chg="add mod">
          <ac:chgData name="Maria Theodorou" userId="518be17a-d325-4858-a28d-098151e2546d" providerId="ADAL" clId="{94394893-4328-41D9-B301-56532B8DF7C9}" dt="2020-11-05T15:20:24.090" v="4767" actId="1076"/>
          <ac:picMkLst>
            <pc:docMk/>
            <pc:sldMk cId="1226938561" sldId="262"/>
            <ac:picMk id="6" creationId="{774F5E28-97AF-4C97-B269-6940EA8E804F}"/>
          </ac:picMkLst>
        </pc:picChg>
      </pc:sldChg>
      <pc:sldChg chg="modSp add ord modAnim modNotesTx">
        <pc:chgData name="Maria Theodorou" userId="518be17a-d325-4858-a28d-098151e2546d" providerId="ADAL" clId="{94394893-4328-41D9-B301-56532B8DF7C9}" dt="2020-11-09T17:56:59.216" v="13375"/>
        <pc:sldMkLst>
          <pc:docMk/>
          <pc:sldMk cId="657800217" sldId="263"/>
        </pc:sldMkLst>
        <pc:spChg chg="mod">
          <ac:chgData name="Maria Theodorou" userId="518be17a-d325-4858-a28d-098151e2546d" providerId="ADAL" clId="{94394893-4328-41D9-B301-56532B8DF7C9}" dt="2020-11-09T12:39:30.388" v="7911" actId="20577"/>
          <ac:spMkLst>
            <pc:docMk/>
            <pc:sldMk cId="657800217" sldId="263"/>
            <ac:spMk id="2" creationId="{00000000-0000-0000-0000-000000000000}"/>
          </ac:spMkLst>
        </pc:spChg>
        <pc:spChg chg="mod">
          <ac:chgData name="Maria Theodorou" userId="518be17a-d325-4858-a28d-098151e2546d" providerId="ADAL" clId="{94394893-4328-41D9-B301-56532B8DF7C9}" dt="2020-11-09T09:44:14.867" v="7429" actId="20577"/>
          <ac:spMkLst>
            <pc:docMk/>
            <pc:sldMk cId="657800217" sldId="263"/>
            <ac:spMk id="3" creationId="{00000000-0000-0000-0000-000000000000}"/>
          </ac:spMkLst>
        </pc:spChg>
      </pc:sldChg>
      <pc:sldChg chg="modSp add del ord modNotesTx">
        <pc:chgData name="Maria Theodorou" userId="518be17a-d325-4858-a28d-098151e2546d" providerId="ADAL" clId="{94394893-4328-41D9-B301-56532B8DF7C9}" dt="2020-11-09T12:43:58.213" v="8065" actId="2696"/>
        <pc:sldMkLst>
          <pc:docMk/>
          <pc:sldMk cId="1166046524" sldId="264"/>
        </pc:sldMkLst>
        <pc:spChg chg="mod">
          <ac:chgData name="Maria Theodorou" userId="518be17a-d325-4858-a28d-098151e2546d" providerId="ADAL" clId="{94394893-4328-41D9-B301-56532B8DF7C9}" dt="2020-11-05T14:43:33.912" v="3457" actId="27636"/>
          <ac:spMkLst>
            <pc:docMk/>
            <pc:sldMk cId="1166046524" sldId="264"/>
            <ac:spMk id="2" creationId="{00000000-0000-0000-0000-000000000000}"/>
          </ac:spMkLst>
        </pc:spChg>
        <pc:spChg chg="mod">
          <ac:chgData name="Maria Theodorou" userId="518be17a-d325-4858-a28d-098151e2546d" providerId="ADAL" clId="{94394893-4328-41D9-B301-56532B8DF7C9}" dt="2020-11-04T22:00:49.551" v="1529" actId="20577"/>
          <ac:spMkLst>
            <pc:docMk/>
            <pc:sldMk cId="1166046524" sldId="264"/>
            <ac:spMk id="3" creationId="{00000000-0000-0000-0000-000000000000}"/>
          </ac:spMkLst>
        </pc:spChg>
      </pc:sldChg>
      <pc:sldChg chg="modSp add del modNotesTx">
        <pc:chgData name="Maria Theodorou" userId="518be17a-d325-4858-a28d-098151e2546d" providerId="ADAL" clId="{94394893-4328-41D9-B301-56532B8DF7C9}" dt="2020-11-09T16:47:43.616" v="12423" actId="2696"/>
        <pc:sldMkLst>
          <pc:docMk/>
          <pc:sldMk cId="2832858583" sldId="265"/>
        </pc:sldMkLst>
        <pc:spChg chg="mod">
          <ac:chgData name="Maria Theodorou" userId="518be17a-d325-4858-a28d-098151e2546d" providerId="ADAL" clId="{94394893-4328-41D9-B301-56532B8DF7C9}" dt="2020-11-09T16:46:06.396" v="12419" actId="20577"/>
          <ac:spMkLst>
            <pc:docMk/>
            <pc:sldMk cId="2832858583" sldId="265"/>
            <ac:spMk id="2" creationId="{00000000-0000-0000-0000-000000000000}"/>
          </ac:spMkLst>
        </pc:spChg>
        <pc:spChg chg="mod">
          <ac:chgData name="Maria Theodorou" userId="518be17a-d325-4858-a28d-098151e2546d" providerId="ADAL" clId="{94394893-4328-41D9-B301-56532B8DF7C9}" dt="2020-11-09T16:45:29.066" v="12418" actId="113"/>
          <ac:spMkLst>
            <pc:docMk/>
            <pc:sldMk cId="2832858583" sldId="265"/>
            <ac:spMk id="3" creationId="{00000000-0000-0000-0000-000000000000}"/>
          </ac:spMkLst>
        </pc:spChg>
      </pc:sldChg>
      <pc:sldChg chg="addSp modSp add del modNotesTx">
        <pc:chgData name="Maria Theodorou" userId="518be17a-d325-4858-a28d-098151e2546d" providerId="ADAL" clId="{94394893-4328-41D9-B301-56532B8DF7C9}" dt="2020-11-09T16:50:33.163" v="12428" actId="2696"/>
        <pc:sldMkLst>
          <pc:docMk/>
          <pc:sldMk cId="1364216680" sldId="266"/>
        </pc:sldMkLst>
        <pc:spChg chg="mod">
          <ac:chgData name="Maria Theodorou" userId="518be17a-d325-4858-a28d-098151e2546d" providerId="ADAL" clId="{94394893-4328-41D9-B301-56532B8DF7C9}" dt="2020-11-09T16:47:01.823" v="12421" actId="27636"/>
          <ac:spMkLst>
            <pc:docMk/>
            <pc:sldMk cId="1364216680" sldId="266"/>
            <ac:spMk id="2" creationId="{00000000-0000-0000-0000-000000000000}"/>
          </ac:spMkLst>
        </pc:spChg>
        <pc:spChg chg="mod">
          <ac:chgData name="Maria Theodorou" userId="518be17a-d325-4858-a28d-098151e2546d" providerId="ADAL" clId="{94394893-4328-41D9-B301-56532B8DF7C9}" dt="2020-11-09T16:47:04.613" v="12422" actId="20577"/>
          <ac:spMkLst>
            <pc:docMk/>
            <pc:sldMk cId="1364216680" sldId="266"/>
            <ac:spMk id="3" creationId="{00000000-0000-0000-0000-000000000000}"/>
          </ac:spMkLst>
        </pc:spChg>
        <pc:picChg chg="add mod">
          <ac:chgData name="Maria Theodorou" userId="518be17a-d325-4858-a28d-098151e2546d" providerId="ADAL" clId="{94394893-4328-41D9-B301-56532B8DF7C9}" dt="2020-11-05T17:38:23.798" v="5953" actId="14100"/>
          <ac:picMkLst>
            <pc:docMk/>
            <pc:sldMk cId="1364216680" sldId="266"/>
            <ac:picMk id="4" creationId="{C16E3D71-82C4-4670-BFA8-B0E5BE16F0F5}"/>
          </ac:picMkLst>
        </pc:picChg>
      </pc:sldChg>
      <pc:sldChg chg="modSp add">
        <pc:chgData name="Maria Theodorou" userId="518be17a-d325-4858-a28d-098151e2546d" providerId="ADAL" clId="{94394893-4328-41D9-B301-56532B8DF7C9}" dt="2020-11-09T18:07:50.102" v="13393" actId="20577"/>
        <pc:sldMkLst>
          <pc:docMk/>
          <pc:sldMk cId="771660034" sldId="267"/>
        </pc:sldMkLst>
        <pc:spChg chg="mod">
          <ac:chgData name="Maria Theodorou" userId="518be17a-d325-4858-a28d-098151e2546d" providerId="ADAL" clId="{94394893-4328-41D9-B301-56532B8DF7C9}" dt="2020-11-09T18:07:50.102" v="13393" actId="20577"/>
          <ac:spMkLst>
            <pc:docMk/>
            <pc:sldMk cId="771660034" sldId="267"/>
            <ac:spMk id="2" creationId="{00000000-0000-0000-0000-000000000000}"/>
          </ac:spMkLst>
        </pc:spChg>
        <pc:spChg chg="mod">
          <ac:chgData name="Maria Theodorou" userId="518be17a-d325-4858-a28d-098151e2546d" providerId="ADAL" clId="{94394893-4328-41D9-B301-56532B8DF7C9}" dt="2020-11-09T17:47:08.743" v="13339" actId="5793"/>
          <ac:spMkLst>
            <pc:docMk/>
            <pc:sldMk cId="771660034" sldId="267"/>
            <ac:spMk id="3" creationId="{00000000-0000-0000-0000-000000000000}"/>
          </ac:spMkLst>
        </pc:spChg>
      </pc:sldChg>
      <pc:sldChg chg="addSp delSp modSp add">
        <pc:chgData name="Maria Theodorou" userId="518be17a-d325-4858-a28d-098151e2546d" providerId="ADAL" clId="{94394893-4328-41D9-B301-56532B8DF7C9}" dt="2020-11-05T15:17:15.910" v="4693"/>
        <pc:sldMkLst>
          <pc:docMk/>
          <pc:sldMk cId="3344931372" sldId="268"/>
        </pc:sldMkLst>
        <pc:spChg chg="del mod">
          <ac:chgData name="Maria Theodorou" userId="518be17a-d325-4858-a28d-098151e2546d" providerId="ADAL" clId="{94394893-4328-41D9-B301-56532B8DF7C9}" dt="2020-11-05T15:17:13.032" v="4692" actId="478"/>
          <ac:spMkLst>
            <pc:docMk/>
            <pc:sldMk cId="3344931372" sldId="268"/>
            <ac:spMk id="3" creationId="{00000000-0000-0000-0000-000000000000}"/>
          </ac:spMkLst>
        </pc:spChg>
        <pc:picChg chg="add">
          <ac:chgData name="Maria Theodorou" userId="518be17a-d325-4858-a28d-098151e2546d" providerId="ADAL" clId="{94394893-4328-41D9-B301-56532B8DF7C9}" dt="2020-11-05T15:17:15.910" v="4693"/>
          <ac:picMkLst>
            <pc:docMk/>
            <pc:sldMk cId="3344931372" sldId="268"/>
            <ac:picMk id="4" creationId="{AC7338C6-0D4D-4F93-9A1E-7179B8F56F4F}"/>
          </ac:picMkLst>
        </pc:picChg>
      </pc:sldChg>
      <pc:sldChg chg="modSp add modNotesTx">
        <pc:chgData name="Maria Theodorou" userId="518be17a-d325-4858-a28d-098151e2546d" providerId="ADAL" clId="{94394893-4328-41D9-B301-56532B8DF7C9}" dt="2020-11-09T14:22:10.880" v="10683" actId="113"/>
        <pc:sldMkLst>
          <pc:docMk/>
          <pc:sldMk cId="4272276931" sldId="269"/>
        </pc:sldMkLst>
        <pc:spChg chg="mod">
          <ac:chgData name="Maria Theodorou" userId="518be17a-d325-4858-a28d-098151e2546d" providerId="ADAL" clId="{94394893-4328-41D9-B301-56532B8DF7C9}" dt="2020-11-09T13:05:52.613" v="8869" actId="20577"/>
          <ac:spMkLst>
            <pc:docMk/>
            <pc:sldMk cId="4272276931" sldId="269"/>
            <ac:spMk id="2" creationId="{00000000-0000-0000-0000-000000000000}"/>
          </ac:spMkLst>
        </pc:spChg>
        <pc:spChg chg="mod">
          <ac:chgData name="Maria Theodorou" userId="518be17a-d325-4858-a28d-098151e2546d" providerId="ADAL" clId="{94394893-4328-41D9-B301-56532B8DF7C9}" dt="2020-11-09T14:22:10.880" v="10683" actId="113"/>
          <ac:spMkLst>
            <pc:docMk/>
            <pc:sldMk cId="4272276931" sldId="269"/>
            <ac:spMk id="3" creationId="{00000000-0000-0000-0000-000000000000}"/>
          </ac:spMkLst>
        </pc:spChg>
      </pc:sldChg>
      <pc:sldChg chg="addSp modSp add modAnim">
        <pc:chgData name="Maria Theodorou" userId="518be17a-d325-4858-a28d-098151e2546d" providerId="ADAL" clId="{94394893-4328-41D9-B301-56532B8DF7C9}" dt="2020-11-09T17:56:12.729" v="13370"/>
        <pc:sldMkLst>
          <pc:docMk/>
          <pc:sldMk cId="1350117863" sldId="270"/>
        </pc:sldMkLst>
        <pc:spChg chg="mod">
          <ac:chgData name="Maria Theodorou" userId="518be17a-d325-4858-a28d-098151e2546d" providerId="ADAL" clId="{94394893-4328-41D9-B301-56532B8DF7C9}" dt="2020-11-09T17:55:34.069" v="13367" actId="1076"/>
          <ac:spMkLst>
            <pc:docMk/>
            <pc:sldMk cId="1350117863" sldId="270"/>
            <ac:spMk id="2" creationId="{00000000-0000-0000-0000-000000000000}"/>
          </ac:spMkLst>
        </pc:spChg>
        <pc:picChg chg="add mod">
          <ac:chgData name="Maria Theodorou" userId="518be17a-d325-4858-a28d-098151e2546d" providerId="ADAL" clId="{94394893-4328-41D9-B301-56532B8DF7C9}" dt="2020-11-05T15:20:32.070" v="4769" actId="1076"/>
          <ac:picMkLst>
            <pc:docMk/>
            <pc:sldMk cId="1350117863" sldId="270"/>
            <ac:picMk id="4" creationId="{527E31D8-C128-457E-9B7B-E118DE3FF664}"/>
          </ac:picMkLst>
        </pc:picChg>
      </pc:sldChg>
      <pc:sldChg chg="modSp add modTransition">
        <pc:chgData name="Maria Theodorou" userId="518be17a-d325-4858-a28d-098151e2546d" providerId="ADAL" clId="{94394893-4328-41D9-B301-56532B8DF7C9}" dt="2020-11-09T16:39:21.151" v="12065"/>
        <pc:sldMkLst>
          <pc:docMk/>
          <pc:sldMk cId="255694494" sldId="271"/>
        </pc:sldMkLst>
        <pc:spChg chg="mod">
          <ac:chgData name="Maria Theodorou" userId="518be17a-d325-4858-a28d-098151e2546d" providerId="ADAL" clId="{94394893-4328-41D9-B301-56532B8DF7C9}" dt="2020-11-05T14:48:16.490" v="3481" actId="123"/>
          <ac:spMkLst>
            <pc:docMk/>
            <pc:sldMk cId="255694494" sldId="271"/>
            <ac:spMk id="2" creationId="{00000000-0000-0000-0000-000000000000}"/>
          </ac:spMkLst>
        </pc:spChg>
        <pc:spChg chg="mod">
          <ac:chgData name="Maria Theodorou" userId="518be17a-d325-4858-a28d-098151e2546d" providerId="ADAL" clId="{94394893-4328-41D9-B301-56532B8DF7C9}" dt="2020-11-09T16:39:14.622" v="12064"/>
          <ac:spMkLst>
            <pc:docMk/>
            <pc:sldMk cId="255694494" sldId="271"/>
            <ac:spMk id="3" creationId="{00000000-0000-0000-0000-000000000000}"/>
          </ac:spMkLst>
        </pc:spChg>
      </pc:sldChg>
      <pc:sldChg chg="modSp add del">
        <pc:chgData name="Maria Theodorou" userId="518be17a-d325-4858-a28d-098151e2546d" providerId="ADAL" clId="{94394893-4328-41D9-B301-56532B8DF7C9}" dt="2020-11-05T14:39:50.470" v="3289" actId="2696"/>
        <pc:sldMkLst>
          <pc:docMk/>
          <pc:sldMk cId="2747731122" sldId="272"/>
        </pc:sldMkLst>
        <pc:spChg chg="mod">
          <ac:chgData name="Maria Theodorou" userId="518be17a-d325-4858-a28d-098151e2546d" providerId="ADAL" clId="{94394893-4328-41D9-B301-56532B8DF7C9}" dt="2020-11-05T14:39:35.742" v="3287" actId="20577"/>
          <ac:spMkLst>
            <pc:docMk/>
            <pc:sldMk cId="2747731122" sldId="272"/>
            <ac:spMk id="3" creationId="{61E5FD2F-9E29-46FB-A87F-27D4D5A5E945}"/>
          </ac:spMkLst>
        </pc:spChg>
      </pc:sldChg>
      <pc:sldChg chg="addSp modSp add ord modAnim modNotesTx">
        <pc:chgData name="Maria Theodorou" userId="518be17a-d325-4858-a28d-098151e2546d" providerId="ADAL" clId="{94394893-4328-41D9-B301-56532B8DF7C9}" dt="2020-11-09T18:01:07.730" v="13390"/>
        <pc:sldMkLst>
          <pc:docMk/>
          <pc:sldMk cId="1752759963" sldId="273"/>
        </pc:sldMkLst>
        <pc:spChg chg="mod">
          <ac:chgData name="Maria Theodorou" userId="518be17a-d325-4858-a28d-098151e2546d" providerId="ADAL" clId="{94394893-4328-41D9-B301-56532B8DF7C9}" dt="2020-11-09T17:35:47.569" v="13110" actId="20577"/>
          <ac:spMkLst>
            <pc:docMk/>
            <pc:sldMk cId="1752759963" sldId="273"/>
            <ac:spMk id="2" creationId="{00000000-0000-0000-0000-000000000000}"/>
          </ac:spMkLst>
        </pc:spChg>
        <pc:spChg chg="mod">
          <ac:chgData name="Maria Theodorou" userId="518be17a-d325-4858-a28d-098151e2546d" providerId="ADAL" clId="{94394893-4328-41D9-B301-56532B8DF7C9}" dt="2020-11-09T17:34:14.919" v="13053" actId="14100"/>
          <ac:spMkLst>
            <pc:docMk/>
            <pc:sldMk cId="1752759963" sldId="273"/>
            <ac:spMk id="3" creationId="{00000000-0000-0000-0000-000000000000}"/>
          </ac:spMkLst>
        </pc:spChg>
        <pc:picChg chg="add mod">
          <ac:chgData name="Maria Theodorou" userId="518be17a-d325-4858-a28d-098151e2546d" providerId="ADAL" clId="{94394893-4328-41D9-B301-56532B8DF7C9}" dt="2020-11-09T17:38:52.978" v="13282" actId="14100"/>
          <ac:picMkLst>
            <pc:docMk/>
            <pc:sldMk cId="1752759963" sldId="273"/>
            <ac:picMk id="4" creationId="{43D27263-ABC9-401C-BABB-A404BBFF0191}"/>
          </ac:picMkLst>
        </pc:picChg>
      </pc:sldChg>
      <pc:sldChg chg="addSp modSp add">
        <pc:chgData name="Maria Theodorou" userId="518be17a-d325-4858-a28d-098151e2546d" providerId="ADAL" clId="{94394893-4328-41D9-B301-56532B8DF7C9}" dt="2020-11-09T17:51:40.979" v="13357" actId="20577"/>
        <pc:sldMkLst>
          <pc:docMk/>
          <pc:sldMk cId="1820263701" sldId="274"/>
        </pc:sldMkLst>
        <pc:spChg chg="mod">
          <ac:chgData name="Maria Theodorou" userId="518be17a-d325-4858-a28d-098151e2546d" providerId="ADAL" clId="{94394893-4328-41D9-B301-56532B8DF7C9}" dt="2020-11-09T17:51:40.979" v="13357" actId="20577"/>
          <ac:spMkLst>
            <pc:docMk/>
            <pc:sldMk cId="1820263701" sldId="274"/>
            <ac:spMk id="2" creationId="{D48E0BCF-7B08-4E8A-ADA7-1F8DB86D38ED}"/>
          </ac:spMkLst>
        </pc:spChg>
        <pc:spChg chg="mod">
          <ac:chgData name="Maria Theodorou" userId="518be17a-d325-4858-a28d-098151e2546d" providerId="ADAL" clId="{94394893-4328-41D9-B301-56532B8DF7C9}" dt="2020-11-09T17:51:23.604" v="13354" actId="14100"/>
          <ac:spMkLst>
            <pc:docMk/>
            <pc:sldMk cId="1820263701" sldId="274"/>
            <ac:spMk id="3" creationId="{566D67A0-1A63-467B-A359-F5EAD6B8B6CE}"/>
          </ac:spMkLst>
        </pc:spChg>
        <pc:picChg chg="add mod">
          <ac:chgData name="Maria Theodorou" userId="518be17a-d325-4858-a28d-098151e2546d" providerId="ADAL" clId="{94394893-4328-41D9-B301-56532B8DF7C9}" dt="2020-11-09T17:50:55.973" v="13349" actId="14100"/>
          <ac:picMkLst>
            <pc:docMk/>
            <pc:sldMk cId="1820263701" sldId="274"/>
            <ac:picMk id="4" creationId="{8101361B-552F-4A1D-AB68-06A383BC4A81}"/>
          </ac:picMkLst>
        </pc:picChg>
      </pc:sldChg>
      <pc:sldChg chg="modSp add">
        <pc:chgData name="Maria Theodorou" userId="518be17a-d325-4858-a28d-098151e2546d" providerId="ADAL" clId="{94394893-4328-41D9-B301-56532B8DF7C9}" dt="2020-11-09T17:26:32.197" v="12867" actId="20577"/>
        <pc:sldMkLst>
          <pc:docMk/>
          <pc:sldMk cId="1553341930" sldId="275"/>
        </pc:sldMkLst>
        <pc:spChg chg="mod">
          <ac:chgData name="Maria Theodorou" userId="518be17a-d325-4858-a28d-098151e2546d" providerId="ADAL" clId="{94394893-4328-41D9-B301-56532B8DF7C9}" dt="2020-11-09T17:26:32.197" v="12867" actId="20577"/>
          <ac:spMkLst>
            <pc:docMk/>
            <pc:sldMk cId="1553341930" sldId="275"/>
            <ac:spMk id="2" creationId="{00000000-0000-0000-0000-000000000000}"/>
          </ac:spMkLst>
        </pc:spChg>
        <pc:spChg chg="mod">
          <ac:chgData name="Maria Theodorou" userId="518be17a-d325-4858-a28d-098151e2546d" providerId="ADAL" clId="{94394893-4328-41D9-B301-56532B8DF7C9}" dt="2020-11-05T18:04:23.275" v="6385"/>
          <ac:spMkLst>
            <pc:docMk/>
            <pc:sldMk cId="1553341930" sldId="275"/>
            <ac:spMk id="3" creationId="{00000000-0000-0000-0000-000000000000}"/>
          </ac:spMkLst>
        </pc:spChg>
      </pc:sldChg>
      <pc:sldChg chg="add del">
        <pc:chgData name="Maria Theodorou" userId="518be17a-d325-4858-a28d-098151e2546d" providerId="ADAL" clId="{94394893-4328-41D9-B301-56532B8DF7C9}" dt="2020-11-05T17:52:17.103" v="6205" actId="2696"/>
        <pc:sldMkLst>
          <pc:docMk/>
          <pc:sldMk cId="1839460538" sldId="275"/>
        </pc:sldMkLst>
      </pc:sldChg>
      <pc:sldChg chg="addSp delSp modSp add modNotesTx">
        <pc:chgData name="Maria Theodorou" userId="518be17a-d325-4858-a28d-098151e2546d" providerId="ADAL" clId="{94394893-4328-41D9-B301-56532B8DF7C9}" dt="2020-11-09T16:42:32.281" v="12380" actId="313"/>
        <pc:sldMkLst>
          <pc:docMk/>
          <pc:sldMk cId="3595320965" sldId="276"/>
        </pc:sldMkLst>
        <pc:spChg chg="del">
          <ac:chgData name="Maria Theodorou" userId="518be17a-d325-4858-a28d-098151e2546d" providerId="ADAL" clId="{94394893-4328-41D9-B301-56532B8DF7C9}" dt="2020-11-08T15:20:14.880" v="6425"/>
          <ac:spMkLst>
            <pc:docMk/>
            <pc:sldMk cId="3595320965" sldId="276"/>
            <ac:spMk id="2" creationId="{ECA668B4-D72D-4DBB-B0E2-2C7644C2FAAB}"/>
          </ac:spMkLst>
        </pc:spChg>
        <pc:spChg chg="del">
          <ac:chgData name="Maria Theodorou" userId="518be17a-d325-4858-a28d-098151e2546d" providerId="ADAL" clId="{94394893-4328-41D9-B301-56532B8DF7C9}" dt="2020-11-08T15:20:08.925" v="6424" actId="478"/>
          <ac:spMkLst>
            <pc:docMk/>
            <pc:sldMk cId="3595320965" sldId="276"/>
            <ac:spMk id="3" creationId="{8F200319-FB81-44CB-AB97-C58192031F24}"/>
          </ac:spMkLst>
        </pc:spChg>
        <pc:spChg chg="add mod">
          <ac:chgData name="Maria Theodorou" userId="518be17a-d325-4858-a28d-098151e2546d" providerId="ADAL" clId="{94394893-4328-41D9-B301-56532B8DF7C9}" dt="2020-11-09T16:20:25.169" v="11920" actId="14100"/>
          <ac:spMkLst>
            <pc:docMk/>
            <pc:sldMk cId="3595320965" sldId="276"/>
            <ac:spMk id="7" creationId="{15FB48BB-22D8-4E49-BC31-4ABA488C3CF5}"/>
          </ac:spMkLst>
        </pc:spChg>
        <pc:picChg chg="add del mod">
          <ac:chgData name="Maria Theodorou" userId="518be17a-d325-4858-a28d-098151e2546d" providerId="ADAL" clId="{94394893-4328-41D9-B301-56532B8DF7C9}" dt="2020-11-09T16:20:04.839" v="11917" actId="478"/>
          <ac:picMkLst>
            <pc:docMk/>
            <pc:sldMk cId="3595320965" sldId="276"/>
            <ac:picMk id="4" creationId="{ED9F85B4-7FA9-4446-BFB5-0C75D4F113F5}"/>
          </ac:picMkLst>
        </pc:picChg>
        <pc:picChg chg="add">
          <ac:chgData name="Maria Theodorou" userId="518be17a-d325-4858-a28d-098151e2546d" providerId="ADAL" clId="{94394893-4328-41D9-B301-56532B8DF7C9}" dt="2020-11-09T16:19:56.554" v="11916"/>
          <ac:picMkLst>
            <pc:docMk/>
            <pc:sldMk cId="3595320965" sldId="276"/>
            <ac:picMk id="5" creationId="{059D6026-2F5B-4DE2-8594-9AD743462164}"/>
          </ac:picMkLst>
        </pc:picChg>
      </pc:sldChg>
      <pc:sldChg chg="add del">
        <pc:chgData name="Maria Theodorou" userId="518be17a-d325-4858-a28d-098151e2546d" providerId="ADAL" clId="{94394893-4328-41D9-B301-56532B8DF7C9}" dt="2020-11-08T15:19:44.794" v="6422" actId="2696"/>
        <pc:sldMkLst>
          <pc:docMk/>
          <pc:sldMk cId="4259123784" sldId="276"/>
        </pc:sldMkLst>
      </pc:sldChg>
      <pc:sldChg chg="modSp add modAnim modNotesTx">
        <pc:chgData name="Maria Theodorou" userId="518be17a-d325-4858-a28d-098151e2546d" providerId="ADAL" clId="{94394893-4328-41D9-B301-56532B8DF7C9}" dt="2020-11-09T17:59:02.204" v="13382"/>
        <pc:sldMkLst>
          <pc:docMk/>
          <pc:sldMk cId="2222445053" sldId="277"/>
        </pc:sldMkLst>
        <pc:spChg chg="mod">
          <ac:chgData name="Maria Theodorou" userId="518be17a-d325-4858-a28d-098151e2546d" providerId="ADAL" clId="{94394893-4328-41D9-B301-56532B8DF7C9}" dt="2020-11-09T17:31:54.108" v="12935" actId="20577"/>
          <ac:spMkLst>
            <pc:docMk/>
            <pc:sldMk cId="2222445053" sldId="277"/>
            <ac:spMk id="2" creationId="{00000000-0000-0000-0000-000000000000}"/>
          </ac:spMkLst>
        </pc:spChg>
        <pc:spChg chg="mod">
          <ac:chgData name="Maria Theodorou" userId="518be17a-d325-4858-a28d-098151e2546d" providerId="ADAL" clId="{94394893-4328-41D9-B301-56532B8DF7C9}" dt="2020-11-09T16:43:54.577" v="12390" actId="20577"/>
          <ac:spMkLst>
            <pc:docMk/>
            <pc:sldMk cId="2222445053" sldId="277"/>
            <ac:spMk id="3" creationId="{00000000-0000-0000-0000-000000000000}"/>
          </ac:spMkLst>
        </pc:spChg>
      </pc:sldChg>
      <pc:sldChg chg="add del">
        <pc:chgData name="Maria Theodorou" userId="518be17a-d325-4858-a28d-098151e2546d" providerId="ADAL" clId="{94394893-4328-41D9-B301-56532B8DF7C9}" dt="2020-11-09T12:47:15.207" v="8119" actId="2696"/>
        <pc:sldMkLst>
          <pc:docMk/>
          <pc:sldMk cId="3275304235" sldId="277"/>
        </pc:sldMkLst>
      </pc:sldChg>
      <pc:sldChg chg="addSp delSp modSp add mod setBg modAnim modNotesTx">
        <pc:chgData name="Maria Theodorou" userId="518be17a-d325-4858-a28d-098151e2546d" providerId="ADAL" clId="{94394893-4328-41D9-B301-56532B8DF7C9}" dt="2020-11-09T17:59:22.799" v="13384"/>
        <pc:sldMkLst>
          <pc:docMk/>
          <pc:sldMk cId="3122990143" sldId="278"/>
        </pc:sldMkLst>
        <pc:spChg chg="mod ord">
          <ac:chgData name="Maria Theodorou" userId="518be17a-d325-4858-a28d-098151e2546d" providerId="ADAL" clId="{94394893-4328-41D9-B301-56532B8DF7C9}" dt="2020-11-09T16:44:16.352" v="12403" actId="20577"/>
          <ac:spMkLst>
            <pc:docMk/>
            <pc:sldMk cId="3122990143" sldId="278"/>
            <ac:spMk id="2" creationId="{00000000-0000-0000-0000-000000000000}"/>
          </ac:spMkLst>
        </pc:spChg>
        <pc:spChg chg="mod">
          <ac:chgData name="Maria Theodorou" userId="518be17a-d325-4858-a28d-098151e2546d" providerId="ADAL" clId="{94394893-4328-41D9-B301-56532B8DF7C9}" dt="2020-11-09T16:44:20.708" v="12404" actId="14100"/>
          <ac:spMkLst>
            <pc:docMk/>
            <pc:sldMk cId="3122990143" sldId="278"/>
            <ac:spMk id="3" creationId="{00000000-0000-0000-0000-000000000000}"/>
          </ac:spMkLst>
        </pc:spChg>
        <pc:spChg chg="add del">
          <ac:chgData name="Maria Theodorou" userId="518be17a-d325-4858-a28d-098151e2546d" providerId="ADAL" clId="{94394893-4328-41D9-B301-56532B8DF7C9}" dt="2020-11-09T16:17:44.163" v="11902" actId="26606"/>
          <ac:spMkLst>
            <pc:docMk/>
            <pc:sldMk cId="3122990143" sldId="278"/>
            <ac:spMk id="9" creationId="{73DE2CFE-42F2-48F0-8706-5264E012B10C}"/>
          </ac:spMkLst>
        </pc:spChg>
        <pc:spChg chg="add del">
          <ac:chgData name="Maria Theodorou" userId="518be17a-d325-4858-a28d-098151e2546d" providerId="ADAL" clId="{94394893-4328-41D9-B301-56532B8DF7C9}" dt="2020-11-09T16:17:49.150" v="11904" actId="26606"/>
          <ac:spMkLst>
            <pc:docMk/>
            <pc:sldMk cId="3122990143" sldId="278"/>
            <ac:spMk id="11" creationId="{72F84B47-E267-4194-8194-831DB7B5547F}"/>
          </ac:spMkLst>
        </pc:spChg>
        <pc:spChg chg="add del">
          <ac:chgData name="Maria Theodorou" userId="518be17a-d325-4858-a28d-098151e2546d" providerId="ADAL" clId="{94394893-4328-41D9-B301-56532B8DF7C9}" dt="2020-11-09T16:17:49.150" v="11904" actId="26606"/>
          <ac:spMkLst>
            <pc:docMk/>
            <pc:sldMk cId="3122990143" sldId="278"/>
            <ac:spMk id="12" creationId="{5E39A796-BE83-48B1-B33F-35C4A32AAB57}"/>
          </ac:spMkLst>
        </pc:spChg>
        <pc:spChg chg="add del">
          <ac:chgData name="Maria Theodorou" userId="518be17a-d325-4858-a28d-098151e2546d" providerId="ADAL" clId="{94394893-4328-41D9-B301-56532B8DF7C9}" dt="2020-11-09T16:18:07.565" v="11906" actId="26606"/>
          <ac:spMkLst>
            <pc:docMk/>
            <pc:sldMk cId="3122990143" sldId="278"/>
            <ac:spMk id="13" creationId="{2E94A4F7-38E4-45EA-8E2E-CE1B5766B4F1}"/>
          </ac:spMkLst>
        </pc:spChg>
        <pc:spChg chg="add del">
          <ac:chgData name="Maria Theodorou" userId="518be17a-d325-4858-a28d-098151e2546d" providerId="ADAL" clId="{94394893-4328-41D9-B301-56532B8DF7C9}" dt="2020-11-09T16:18:07.565" v="11906" actId="26606"/>
          <ac:spMkLst>
            <pc:docMk/>
            <pc:sldMk cId="3122990143" sldId="278"/>
            <ac:spMk id="14" creationId="{05C7EBC3-4672-4DAB-81C2-58661FAFAED6}"/>
          </ac:spMkLst>
        </pc:spChg>
        <pc:spChg chg="add del">
          <ac:chgData name="Maria Theodorou" userId="518be17a-d325-4858-a28d-098151e2546d" providerId="ADAL" clId="{94394893-4328-41D9-B301-56532B8DF7C9}" dt="2020-11-09T16:18:07.565" v="11906" actId="26606"/>
          <ac:spMkLst>
            <pc:docMk/>
            <pc:sldMk cId="3122990143" sldId="278"/>
            <ac:spMk id="15" creationId="{40BF962F-4C6F-461E-86F2-C43F56CC939B}"/>
          </ac:spMkLst>
        </pc:spChg>
        <pc:picChg chg="add mod">
          <ac:chgData name="Maria Theodorou" userId="518be17a-d325-4858-a28d-098151e2546d" providerId="ADAL" clId="{94394893-4328-41D9-B301-56532B8DF7C9}" dt="2020-11-09T16:18:29.927" v="11911" actId="14100"/>
          <ac:picMkLst>
            <pc:docMk/>
            <pc:sldMk cId="3122990143" sldId="278"/>
            <ac:picMk id="4" creationId="{65F0B2B6-4AFC-4EEA-BE4F-3A78C25A90AE}"/>
          </ac:picMkLst>
        </pc:picChg>
      </pc:sldChg>
      <pc:sldChg chg="modSp add modNotesTx">
        <pc:chgData name="Maria Theodorou" userId="518be17a-d325-4858-a28d-098151e2546d" providerId="ADAL" clId="{94394893-4328-41D9-B301-56532B8DF7C9}" dt="2020-11-09T16:44:35.635" v="12415" actId="20577"/>
        <pc:sldMkLst>
          <pc:docMk/>
          <pc:sldMk cId="2249888602" sldId="279"/>
        </pc:sldMkLst>
        <pc:spChg chg="mod">
          <ac:chgData name="Maria Theodorou" userId="518be17a-d325-4858-a28d-098151e2546d" providerId="ADAL" clId="{94394893-4328-41D9-B301-56532B8DF7C9}" dt="2020-11-09T16:21:43.762" v="11942" actId="27636"/>
          <ac:spMkLst>
            <pc:docMk/>
            <pc:sldMk cId="2249888602" sldId="279"/>
            <ac:spMk id="2" creationId="{00000000-0000-0000-0000-000000000000}"/>
          </ac:spMkLst>
        </pc:spChg>
        <pc:spChg chg="mod">
          <ac:chgData name="Maria Theodorou" userId="518be17a-d325-4858-a28d-098151e2546d" providerId="ADAL" clId="{94394893-4328-41D9-B301-56532B8DF7C9}" dt="2020-11-09T16:44:35.635" v="12415" actId="20577"/>
          <ac:spMkLst>
            <pc:docMk/>
            <pc:sldMk cId="2249888602" sldId="279"/>
            <ac:spMk id="3" creationId="{00000000-0000-0000-0000-000000000000}"/>
          </ac:spMkLst>
        </pc:spChg>
      </pc:sldChg>
      <pc:sldChg chg="modSp add modAnim modNotesTx">
        <pc:chgData name="Maria Theodorou" userId="518be17a-d325-4858-a28d-098151e2546d" providerId="ADAL" clId="{94394893-4328-41D9-B301-56532B8DF7C9}" dt="2020-11-09T17:57:56.375" v="13377"/>
        <pc:sldMkLst>
          <pc:docMk/>
          <pc:sldMk cId="1860444798" sldId="280"/>
        </pc:sldMkLst>
        <pc:spChg chg="mod">
          <ac:chgData name="Maria Theodorou" userId="518be17a-d325-4858-a28d-098151e2546d" providerId="ADAL" clId="{94394893-4328-41D9-B301-56532B8DF7C9}" dt="2020-11-09T17:13:19.415" v="12715" actId="20577"/>
          <ac:spMkLst>
            <pc:docMk/>
            <pc:sldMk cId="1860444798" sldId="280"/>
            <ac:spMk id="2" creationId="{3ABF8CB1-1D55-4F98-BCE2-A4A92A4802FD}"/>
          </ac:spMkLst>
        </pc:spChg>
        <pc:spChg chg="mod">
          <ac:chgData name="Maria Theodorou" userId="518be17a-d325-4858-a28d-098151e2546d" providerId="ADAL" clId="{94394893-4328-41D9-B301-56532B8DF7C9}" dt="2020-11-09T17:10:25.753" v="12651" actId="14100"/>
          <ac:spMkLst>
            <pc:docMk/>
            <pc:sldMk cId="1860444798" sldId="280"/>
            <ac:spMk id="3" creationId="{49E9584F-B7F1-4C8E-B6EA-91A3711BE6B5}"/>
          </ac:spMkLst>
        </pc:spChg>
      </pc:sldChg>
      <pc:sldChg chg="modSp add">
        <pc:chgData name="Maria Theodorou" userId="518be17a-d325-4858-a28d-098151e2546d" providerId="ADAL" clId="{94394893-4328-41D9-B301-56532B8DF7C9}" dt="2020-11-09T17:45:50.204" v="13333"/>
        <pc:sldMkLst>
          <pc:docMk/>
          <pc:sldMk cId="612308510" sldId="281"/>
        </pc:sldMkLst>
        <pc:spChg chg="mod">
          <ac:chgData name="Maria Theodorou" userId="518be17a-d325-4858-a28d-098151e2546d" providerId="ADAL" clId="{94394893-4328-41D9-B301-56532B8DF7C9}" dt="2020-11-09T17:45:50.204" v="13333"/>
          <ac:spMkLst>
            <pc:docMk/>
            <pc:sldMk cId="612308510" sldId="281"/>
            <ac:spMk id="2" creationId="{0A537033-9171-4308-9B35-3CDA8DA6789B}"/>
          </ac:spMkLst>
        </pc:spChg>
        <pc:spChg chg="mod">
          <ac:chgData name="Maria Theodorou" userId="518be17a-d325-4858-a28d-098151e2546d" providerId="ADAL" clId="{94394893-4328-41D9-B301-56532B8DF7C9}" dt="2020-11-09T17:45:40.016" v="13332" actId="113"/>
          <ac:spMkLst>
            <pc:docMk/>
            <pc:sldMk cId="612308510" sldId="281"/>
            <ac:spMk id="3" creationId="{B2DB7596-AD25-483C-BE93-6B0A44DA634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AF643-E476-43B4-B703-BB50ED2ED016}" type="datetimeFigureOut">
              <a:rPr lang="en-GB" smtClean="0"/>
              <a:t>08/11/2020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F5B4F7-6E71-4B4B-8EDB-03A6F0F2146A}" type="slidenum">
              <a:rPr lang="en-GB" smtClean="0"/>
              <a:t>‹#›</a:t>
            </a:fld>
            <a:endParaRPr lang="en-GB"/>
          </a:p>
        </p:txBody>
      </p:sp>
    </p:spTree>
    <p:extLst>
      <p:ext uri="{BB962C8B-B14F-4D97-AF65-F5344CB8AC3E}">
        <p14:creationId xmlns:p14="http://schemas.microsoft.com/office/powerpoint/2010/main" val="2433403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D00EB02-2795-4AFE-AA39-505CDBCC40FE}"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6165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Οι γραφικές παραστάσεις εμφανίζονται σε πραγματικούς αριθμούς όπως βλέπετε στη συγκεκριμένη διαφάνεια οπότε για να γίνει η ποσοστιαία στατιστική ανάλυση πρέπει αυτή να εξαχθεί όπως προ είπαμε σε </a:t>
            </a:r>
            <a:r>
              <a:rPr lang="en-US" dirty="0"/>
              <a:t>excel files </a:t>
            </a:r>
            <a:r>
              <a:rPr lang="el-GR" dirty="0"/>
              <a:t>και να μεταφραστούν οι αριθμοί σε ποσοστά.  </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15</a:t>
            </a:fld>
            <a:endParaRPr lang="en-GB"/>
          </a:p>
        </p:txBody>
      </p:sp>
    </p:spTree>
    <p:extLst>
      <p:ext uri="{BB962C8B-B14F-4D97-AF65-F5344CB8AC3E}">
        <p14:creationId xmlns:p14="http://schemas.microsoft.com/office/powerpoint/2010/main" val="2491066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Με δική μας προσωπική επαφή</a:t>
            </a:r>
          </a:p>
          <a:p>
            <a:r>
              <a:rPr lang="el-GR" dirty="0"/>
              <a:t>Εδώ πρέπει να πούμε ότι αντιμετωπίσαμε αρκετά προβλήματα σχετικά με τις δυο ομάδες μας καθ' ότι πριν το 2018 δεν γινόταν καταγραφή συγκατάθεσης </a:t>
            </a:r>
            <a:r>
              <a:rPr lang="el-GR" dirty="0" err="1"/>
              <a:t>πρ</a:t>
            </a:r>
            <a:r>
              <a:rPr lang="el-GR" dirty="0"/>
              <a:t>. δεδομένων και η βάση δεδομένων που είχαμε ήταν παλαιωμένη.  </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16</a:t>
            </a:fld>
            <a:endParaRPr lang="en-GB"/>
          </a:p>
        </p:txBody>
      </p:sp>
    </p:spTree>
    <p:extLst>
      <p:ext uri="{BB962C8B-B14F-4D97-AF65-F5344CB8AC3E}">
        <p14:creationId xmlns:p14="http://schemas.microsoft.com/office/powerpoint/2010/main" val="257397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Με έτος ίδρυσης του το 1989 ανέπτυξε τεράστια εμπειρία ως προς την παροχή των υπηρεσιών του  τόσο στην ακαδημαϊκή όσο και στη επαγγελματική κατάρτιση, με αποτέλεσμα την ανοδική του πορεία αλλά και την μετεξέλιξη του σε πανεπιστημιακό πλέον ίδρυμα, το πανεπιστήμιο Λευκωσίας το 2008, φτάνοντας σήμερα σε αριθμό τους 12500 φοιτητές.</a:t>
            </a:r>
          </a:p>
          <a:p>
            <a:r>
              <a:rPr lang="el-GR" dirty="0"/>
              <a:t>Το κολλέγιο όμως διατήρησε την οντότητα του συγκεντρώνοντας πλέον υπό την σκέπη του μόνο τα προγράμματα επαγγελματικής κατάρτισης.  Σαν αποτέλεσμα, περίπου τα τελευταία 10 χρόνια, το κολλέγιο ξανά βρίσκει εκ νέου την δική του ταυτότητα πλέον με εξειδίκευση εξού και το ενδιαφέρον που επιδεικνύει  ως προς το κτίσιμο της φοιτητικής του κοινότητας!</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3</a:t>
            </a:fld>
            <a:endParaRPr lang="en-GB"/>
          </a:p>
        </p:txBody>
      </p:sp>
    </p:spTree>
    <p:extLst>
      <p:ext uri="{BB962C8B-B14F-4D97-AF65-F5344CB8AC3E}">
        <p14:creationId xmlns:p14="http://schemas.microsoft.com/office/powerpoint/2010/main" val="1517023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Ούτως η άλλως αυτός είναι και ο στόχος της ΕΕ, η Ενίσχυση της διασύνδεσης της ΕΕΚ με την αγορά εργασίας όπως επίσης και η Ενίσχυση και αναβάθμιση της ΕΕΚ έτσι ώστε να καταστεί ελκυστικότερη σε όλα τα κράτη μέλη.</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5</a:t>
            </a:fld>
            <a:endParaRPr lang="en-GB"/>
          </a:p>
        </p:txBody>
      </p:sp>
    </p:spTree>
    <p:extLst>
      <p:ext uri="{BB962C8B-B14F-4D97-AF65-F5344CB8AC3E}">
        <p14:creationId xmlns:p14="http://schemas.microsoft.com/office/powerpoint/2010/main" val="147828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000" dirty="0"/>
              <a:t>Οι πλείστοι των αποφοίτων μας βρίσκουν δουλειά στον τομέα του  κλάδου σπουδών τους</a:t>
            </a:r>
            <a:endParaRPr lang="en-GB" sz="1000" dirty="0"/>
          </a:p>
        </p:txBody>
      </p:sp>
      <p:sp>
        <p:nvSpPr>
          <p:cNvPr id="4" name="Slide Number Placeholder 3"/>
          <p:cNvSpPr>
            <a:spLocks noGrp="1"/>
          </p:cNvSpPr>
          <p:nvPr>
            <p:ph type="sldNum" sz="quarter" idx="5"/>
          </p:nvPr>
        </p:nvSpPr>
        <p:spPr/>
        <p:txBody>
          <a:bodyPr/>
          <a:lstStyle/>
          <a:p>
            <a:fld id="{19F5B4F7-6E71-4B4B-8EDB-03A6F0F2146A}" type="slidenum">
              <a:rPr lang="en-GB" smtClean="0"/>
              <a:t>6</a:t>
            </a:fld>
            <a:endParaRPr lang="en-GB"/>
          </a:p>
        </p:txBody>
      </p:sp>
    </p:spTree>
    <p:extLst>
      <p:ext uri="{BB962C8B-B14F-4D97-AF65-F5344CB8AC3E}">
        <p14:creationId xmlns:p14="http://schemas.microsoft.com/office/powerpoint/2010/main" val="2411988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Έτσι όπως διαμορφώθηκαν από την δημιουργία του ερωτηματολογίου μέχρι και τα αποτελέσματα του χωρίζονται στα εξής 4 βήματα. Το πρώτο αφορά στην προσαρμογή του ερωτηματολογίου στα δικά μας δεδομένα και στις ανάγκες του οργανισμού μας,  και είναι αυτό στο οποίο σπαταλήσαμε αν όχι το μεγαλύτερο μέρος της συμβολής μας </a:t>
            </a:r>
            <a:r>
              <a:rPr lang="el-GR" dirty="0" err="1"/>
              <a:t>σ’αυτό</a:t>
            </a:r>
            <a:r>
              <a:rPr lang="el-GR" dirty="0"/>
              <a:t>, ένα πολύ μεγάλο κομμάτι στο σύνολο του έργου με δεύτερο στη σειρά την προώθηση και εφαρμογή του ερωτηματολογίου.  </a:t>
            </a:r>
          </a:p>
          <a:p>
            <a:pPr algn="just"/>
            <a:r>
              <a:rPr lang="el-GR" dirty="0"/>
              <a:t>Οι επιλογές που είχαμε ήταν 2, το </a:t>
            </a:r>
            <a:r>
              <a:rPr lang="en-US" b="1" dirty="0"/>
              <a:t>Google Analytics </a:t>
            </a:r>
            <a:r>
              <a:rPr lang="en-US" dirty="0"/>
              <a:t>(i.e. Google forms)</a:t>
            </a:r>
            <a:r>
              <a:rPr lang="en-US" i="1" dirty="0"/>
              <a:t> – </a:t>
            </a:r>
            <a:r>
              <a:rPr lang="el-GR" i="1" dirty="0"/>
              <a:t>με αρκετά εύκολη χρήση και</a:t>
            </a:r>
            <a:r>
              <a:rPr lang="el-GR" b="0" i="1" dirty="0"/>
              <a:t> το </a:t>
            </a:r>
            <a:r>
              <a:rPr lang="en-US" b="1" dirty="0" err="1"/>
              <a:t>LimeSurvey</a:t>
            </a:r>
            <a:r>
              <a:rPr lang="en-US" b="1" dirty="0"/>
              <a:t> </a:t>
            </a:r>
            <a:r>
              <a:rPr lang="en-US" i="1" dirty="0"/>
              <a:t>–</a:t>
            </a:r>
            <a:r>
              <a:rPr lang="el-GR" i="1" dirty="0"/>
              <a:t>ένα εργαλείο πολλαπλών δυνατοτήτων αλλά πιο περίπλοκο στη χρήση.  Επιλέξαμε το δεύτερο </a:t>
            </a:r>
            <a:r>
              <a:rPr lang="el-GR" i="1" dirty="0" err="1"/>
              <a:t>παρ’ότι</a:t>
            </a:r>
            <a:r>
              <a:rPr lang="el-GR" i="1" dirty="0"/>
              <a:t> πιο πολύπλοκο λόγω της ικανότητας του να παρέχει μια πιο αναλυτική αναφορά ως προς τα στοιχεία των αποτελεσμάτων. </a:t>
            </a:r>
          </a:p>
          <a:p>
            <a:pPr marL="0" marR="0" lvl="0" indent="0" algn="l" defTabSz="914400" rtl="0" eaLnBrk="1" fontAlgn="auto" latinLnBrk="0" hangingPunct="1">
              <a:lnSpc>
                <a:spcPct val="100000"/>
              </a:lnSpc>
              <a:spcBef>
                <a:spcPts val="0"/>
              </a:spcBef>
              <a:spcAft>
                <a:spcPts val="0"/>
              </a:spcAft>
              <a:buClrTx/>
              <a:buSzTx/>
              <a:buFontTx/>
              <a:buNone/>
              <a:tabLst/>
              <a:defRPr/>
            </a:pPr>
            <a:r>
              <a:rPr lang="el-GR" i="1" dirty="0"/>
              <a:t>Και τα δυο μοντέλα παρεμπιπτόντως έχουν μηχανισμούς και μεθοδολογίες οι οποίες βοηθούν τους </a:t>
            </a:r>
            <a:r>
              <a:rPr lang="el-GR" i="1" dirty="0" err="1"/>
              <a:t>παρόχους</a:t>
            </a:r>
            <a:r>
              <a:rPr lang="el-GR" i="1" dirty="0"/>
              <a:t> επαγγελματικής κατάρτισης και εκπαίδευσης  να ετοιμάζουν αλλά και να διαχειρίζονται διαδικτυακές έρευνες και να αξιολογούν τα αποτελέσματα των ερευνών καθώς και να διατηρούν αρχείο των αποφοίτων τους.</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7</a:t>
            </a:fld>
            <a:endParaRPr lang="en-GB"/>
          </a:p>
        </p:txBody>
      </p:sp>
    </p:spTree>
    <p:extLst>
      <p:ext uri="{BB962C8B-B14F-4D97-AF65-F5344CB8AC3E}">
        <p14:creationId xmlns:p14="http://schemas.microsoft.com/office/powerpoint/2010/main" val="142194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Όσοι από εσάς παρακολουθήσατε την παρουσίαση της Κας. Καζαντζίδου θα γνωρίζετε ότι το εργαλείο έρευνας που δημιουργήθηκε από τους εταίρους του έργου, αποτελείται από 3 ερωτηματολόγια, ειδικά διαμορφωμένα ούτως ώστε να απευθύνονται σε 3 διαφορετικά επίπεδα του Ευρωπαϊκού Πλαισίου Επαγγελματικών Προσόντων, European </a:t>
            </a:r>
            <a:r>
              <a:rPr lang="el-GR" sz="1200" kern="1200" dirty="0" err="1">
                <a:solidFill>
                  <a:schemeClr val="tx1"/>
                </a:solidFill>
                <a:effectLst/>
                <a:latin typeface="+mn-lt"/>
                <a:ea typeface="+mn-ea"/>
                <a:cs typeface="+mn-cs"/>
              </a:rPr>
              <a:t>Qualifications</a:t>
            </a:r>
            <a:r>
              <a:rPr lang="el-GR" sz="1200" kern="1200" dirty="0">
                <a:solidFill>
                  <a:schemeClr val="tx1"/>
                </a:solidFill>
                <a:effectLst/>
                <a:latin typeface="+mn-lt"/>
                <a:ea typeface="+mn-ea"/>
                <a:cs typeface="+mn-cs"/>
              </a:rPr>
              <a:t> </a:t>
            </a:r>
            <a:r>
              <a:rPr lang="el-GR" sz="1200" kern="1200" dirty="0" err="1">
                <a:solidFill>
                  <a:schemeClr val="tx1"/>
                </a:solidFill>
                <a:effectLst/>
                <a:latin typeface="+mn-lt"/>
                <a:ea typeface="+mn-ea"/>
                <a:cs typeface="+mn-cs"/>
              </a:rPr>
              <a:t>Framework</a:t>
            </a:r>
            <a:r>
              <a:rPr lang="el-GR" sz="1200" kern="1200" dirty="0">
                <a:solidFill>
                  <a:schemeClr val="tx1"/>
                </a:solidFill>
                <a:effectLst/>
                <a:latin typeface="+mn-lt"/>
                <a:ea typeface="+mn-ea"/>
                <a:cs typeface="+mn-cs"/>
              </a:rPr>
              <a:t> (EQF).</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Επίπεδα 2-3 (πρωτοβάθμια εκπαίδευση)</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Επίπεδα 4-5 (δευτεροβάθμια εκπαίδευση)</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Επίπεδα 6-7 (τριτοβάθμια εκπαίδευση)</a:t>
            </a:r>
          </a:p>
          <a:p>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8</a:t>
            </a:fld>
            <a:endParaRPr lang="en-GB"/>
          </a:p>
        </p:txBody>
      </p:sp>
    </p:spTree>
    <p:extLst>
      <p:ext uri="{BB962C8B-B14F-4D97-AF65-F5344CB8AC3E}">
        <p14:creationId xmlns:p14="http://schemas.microsoft.com/office/powerpoint/2010/main" val="82844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Στο πρώτο σημείο συμβουλευτήκαμε τον δικηγόρο του οργανισμού μας καθ’ ότι δίνουμε μεγάλη βαρύτητα στη χρήση προσωπικών δεδομένων και θέλαμε η παράγραφος μας αυτή να συμπεριλαμβάνει όλα όσα διέπει ο νόμος περί ασφάλειας προσ. δεδομένων.  </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9</a:t>
            </a:fld>
            <a:endParaRPr lang="en-GB"/>
          </a:p>
        </p:txBody>
      </p:sp>
    </p:spTree>
    <p:extLst>
      <p:ext uri="{BB962C8B-B14F-4D97-AF65-F5344CB8AC3E}">
        <p14:creationId xmlns:p14="http://schemas.microsoft.com/office/powerpoint/2010/main" val="3147387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10</a:t>
            </a:fld>
            <a:endParaRPr lang="en-GB"/>
          </a:p>
        </p:txBody>
      </p:sp>
    </p:spTree>
    <p:extLst>
      <p:ext uri="{BB962C8B-B14F-4D97-AF65-F5344CB8AC3E}">
        <p14:creationId xmlns:p14="http://schemas.microsoft.com/office/powerpoint/2010/main" val="2717422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Σημείο 3 σημαίνει ότι το εργαλείο δίνει την δυνατότητα υπερπήδησης ερωτημάτων αλλά και επόμενής ερώτησης  αναλόγως της απάντησης.  </a:t>
            </a:r>
            <a:r>
              <a:rPr lang="el-GR" dirty="0" err="1"/>
              <a:t>Π.χ</a:t>
            </a:r>
            <a:r>
              <a:rPr lang="el-GR" dirty="0"/>
              <a:t> αν ναι…προχωρήστε στην ερώτηση τάδε ή αν όχι προχωρήστε στην επόμενη ερώτηση.  </a:t>
            </a:r>
          </a:p>
          <a:p>
            <a:r>
              <a:rPr lang="el-GR" dirty="0"/>
              <a:t>Σημείο 4 δυνατότητα καταχώρησης στοιχείων αλλά ανώνυμης εξαγωγής αποτελεσμάτων</a:t>
            </a:r>
          </a:p>
          <a:p>
            <a:r>
              <a:rPr lang="el-GR" dirty="0"/>
              <a:t>Σημείο 7 μπορεί να γίνει εξαγωγή αποτελεσμάτων σε αληθινούς αριθμούς όμως, όχι ποσοστιαία.  </a:t>
            </a:r>
          </a:p>
          <a:p>
            <a:r>
              <a:rPr lang="el-GR" dirty="0"/>
              <a:t>Σημείο 8 το πρόγραμμα επεξεργασίας μπορεί να αλλαχτεί από τον χρήστη και να μην θυμίζει καθόλου το διάγραμμα του εργαλείου </a:t>
            </a:r>
            <a:r>
              <a:rPr lang="el-GR" dirty="0" err="1"/>
              <a:t>δλδ</a:t>
            </a:r>
            <a:r>
              <a:rPr lang="el-GR" dirty="0"/>
              <a:t> σου δίνει την δυνατότητα να προσθέσεις λογότυπα κτλ. Και να του </a:t>
            </a:r>
            <a:r>
              <a:rPr lang="el-GR" dirty="0" err="1"/>
              <a:t>δωσεις</a:t>
            </a:r>
            <a:r>
              <a:rPr lang="el-GR" dirty="0"/>
              <a:t> τη </a:t>
            </a:r>
            <a:r>
              <a:rPr lang="el-GR" dirty="0" err="1"/>
              <a:t>μορφη</a:t>
            </a:r>
            <a:r>
              <a:rPr lang="el-GR" dirty="0"/>
              <a:t> που </a:t>
            </a:r>
            <a:r>
              <a:rPr lang="el-GR" dirty="0" err="1"/>
              <a:t>θελεις</a:t>
            </a:r>
            <a:r>
              <a:rPr lang="el-GR" dirty="0"/>
              <a:t> </a:t>
            </a:r>
            <a:r>
              <a:rPr lang="el-GR" dirty="0" err="1"/>
              <a:t>εσυ</a:t>
            </a:r>
            <a:r>
              <a:rPr lang="el-GR" dirty="0"/>
              <a:t>.</a:t>
            </a:r>
            <a:endParaRPr lang="en-GB" dirty="0"/>
          </a:p>
        </p:txBody>
      </p:sp>
      <p:sp>
        <p:nvSpPr>
          <p:cNvPr id="4" name="Slide Number Placeholder 3"/>
          <p:cNvSpPr>
            <a:spLocks noGrp="1"/>
          </p:cNvSpPr>
          <p:nvPr>
            <p:ph type="sldNum" sz="quarter" idx="5"/>
          </p:nvPr>
        </p:nvSpPr>
        <p:spPr/>
        <p:txBody>
          <a:bodyPr/>
          <a:lstStyle/>
          <a:p>
            <a:fld id="{19F5B4F7-6E71-4B4B-8EDB-03A6F0F2146A}" type="slidenum">
              <a:rPr lang="en-GB" smtClean="0"/>
              <a:t>11</a:t>
            </a:fld>
            <a:endParaRPr lang="en-GB"/>
          </a:p>
        </p:txBody>
      </p:sp>
    </p:spTree>
    <p:extLst>
      <p:ext uri="{BB962C8B-B14F-4D97-AF65-F5344CB8AC3E}">
        <p14:creationId xmlns:p14="http://schemas.microsoft.com/office/powerpoint/2010/main" val="275075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1B4F4-FD94-4722-9EA0-1E052BF830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BF6663C-4919-405E-AC33-90C8D07870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C7EB4C-E08D-4A8B-AD37-F3C1D4AA77BD}"/>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5" name="Footer Placeholder 4">
            <a:extLst>
              <a:ext uri="{FF2B5EF4-FFF2-40B4-BE49-F238E27FC236}">
                <a16:creationId xmlns:a16="http://schemas.microsoft.com/office/drawing/2014/main" id="{2F3977F3-A2B5-44A3-888B-CA3A8DA79F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49227C-8217-492D-AF65-9F086A7B2052}"/>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1102121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F11B3-FD6E-4EFE-BAB3-AFE220DA16F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F48FF4C-AAA9-4892-9A88-C14D7A914C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FB9287-613E-45EA-BB55-7796C9A74134}"/>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5" name="Footer Placeholder 4">
            <a:extLst>
              <a:ext uri="{FF2B5EF4-FFF2-40B4-BE49-F238E27FC236}">
                <a16:creationId xmlns:a16="http://schemas.microsoft.com/office/drawing/2014/main" id="{CC371321-74A4-4349-8685-00AF05DC3F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9E54A-19EA-4FCF-BFA7-2F036052F6DC}"/>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1255724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C2DD9B-077D-4255-A9D6-09E1A4362AE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F3F355D-A22C-4D19-A99B-13FE5B29D29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84A8C8A-3E80-4ECA-837E-4C8CC16619EA}"/>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5" name="Footer Placeholder 4">
            <a:extLst>
              <a:ext uri="{FF2B5EF4-FFF2-40B4-BE49-F238E27FC236}">
                <a16:creationId xmlns:a16="http://schemas.microsoft.com/office/drawing/2014/main" id="{5BF8B1AE-DC3C-495A-B97D-2A8F7F2425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055C16-A955-4B3D-BCF5-FE5757FCB772}"/>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1759178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hasCustomPrompt="1"/>
          </p:nvPr>
        </p:nvSpPr>
        <p:spPr/>
        <p:txBody>
          <a:bodyPr/>
          <a:lstStyle>
            <a:lvl1pPr>
              <a:defRPr lang="es-ES" sz="3200" kern="1200" dirty="0" smtClean="0">
                <a:solidFill>
                  <a:schemeClr val="bg2">
                    <a:lumMod val="25000"/>
                  </a:schemeClr>
                </a:solidFill>
                <a:latin typeface="+mn-lt"/>
                <a:ea typeface="+mn-ea"/>
                <a:cs typeface="+mn-cs"/>
              </a:defRPr>
            </a:lvl1pPr>
          </a:lstStyle>
          <a:p>
            <a:pPr lvl="0"/>
            <a:r>
              <a:rPr lang="es-ES" dirty="0" err="1"/>
              <a:t>On</a:t>
            </a:r>
            <a:r>
              <a:rPr lang="es-ES" dirty="0"/>
              <a:t> </a:t>
            </a:r>
            <a:r>
              <a:rPr lang="es-ES" dirty="0" err="1"/>
              <a:t>Track</a:t>
            </a:r>
            <a:r>
              <a:rPr lang="es-ES" dirty="0"/>
              <a:t> </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fecha"/>
          <p:cNvSpPr>
            <a:spLocks noGrp="1"/>
          </p:cNvSpPr>
          <p:nvPr>
            <p:ph type="dt" sz="half" idx="10"/>
          </p:nvPr>
        </p:nvSpPr>
        <p:spPr>
          <a:xfrm>
            <a:off x="719403" y="6356351"/>
            <a:ext cx="2844800" cy="365125"/>
          </a:xfrm>
        </p:spPr>
        <p:txBody>
          <a:bodyPr/>
          <a:lstStyle/>
          <a:p>
            <a:fld id="{D3763425-F2E6-455E-905D-521050219FEF}" type="datetime1">
              <a:rPr lang="es-ES" smtClean="0"/>
              <a:t>08/11/2020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B8EFE89-6411-4421-B7F3-502ADA5E357F}" type="slidenum">
              <a:rPr lang="es-ES" smtClean="0"/>
              <a:t>‹#›</a:t>
            </a:fld>
            <a:endParaRPr lang="es-ES" dirty="0"/>
          </a:p>
        </p:txBody>
      </p:sp>
      <p:sp>
        <p:nvSpPr>
          <p:cNvPr id="8" name="7 Título"/>
          <p:cNvSpPr>
            <a:spLocks noGrp="1"/>
          </p:cNvSpPr>
          <p:nvPr>
            <p:ph type="title"/>
          </p:nvPr>
        </p:nvSpPr>
        <p:spPr/>
        <p:txBody>
          <a:bodyPr/>
          <a:lstStyle>
            <a:lvl1pPr>
              <a:defRPr>
                <a:solidFill>
                  <a:schemeClr val="accent3">
                    <a:lumMod val="75000"/>
                  </a:schemeClr>
                </a:solidFill>
              </a:defRPr>
            </a:lvl1pPr>
          </a:lstStyle>
          <a:p>
            <a:r>
              <a:rPr lang="es-ES" dirty="0"/>
              <a:t>Haga clic para modificar el estilo de título del patrón</a:t>
            </a:r>
          </a:p>
        </p:txBody>
      </p:sp>
      <p:grpSp>
        <p:nvGrpSpPr>
          <p:cNvPr id="9" name="Group 1"/>
          <p:cNvGrpSpPr>
            <a:grpSpLocks/>
          </p:cNvGrpSpPr>
          <p:nvPr userDrawn="1"/>
        </p:nvGrpSpPr>
        <p:grpSpPr bwMode="auto">
          <a:xfrm>
            <a:off x="11715790" y="1"/>
            <a:ext cx="285709" cy="6867525"/>
            <a:chOff x="0" y="0"/>
            <a:chExt cx="4027" cy="68602"/>
          </a:xfrm>
        </p:grpSpPr>
        <p:sp>
          <p:nvSpPr>
            <p:cNvPr id="10" name="Rectangle 3"/>
            <p:cNvSpPr>
              <a:spLocks noChangeArrowheads="1"/>
            </p:cNvSpPr>
            <p:nvPr/>
          </p:nvSpPr>
          <p:spPr bwMode="auto">
            <a:xfrm>
              <a:off x="0" y="0"/>
              <a:ext cx="4027" cy="4050"/>
            </a:xfrm>
            <a:prstGeom prst="rect">
              <a:avLst/>
            </a:prstGeom>
            <a:solidFill>
              <a:srgbClr val="31849B"/>
            </a:solidFill>
            <a:ln w="38100">
              <a:noFill/>
              <a:miter lim="800000"/>
              <a:headEnd/>
              <a:tailEnd/>
            </a:ln>
            <a:effectLst/>
          </p:spPr>
          <p:txBody>
            <a:bodyPr vert="horz" wrap="square" lIns="91440" tIns="45720" rIns="91440" bIns="45720" numCol="1" anchor="ctr" anchorCtr="0" compatLnSpc="1">
              <a:prstTxWarp prst="textNoShape">
                <a:avLst/>
              </a:prstTxWarp>
            </a:bodyPr>
            <a:lstStyle/>
            <a:p>
              <a:endParaRPr lang="es-ES" sz="1800" dirty="0"/>
            </a:p>
          </p:txBody>
        </p:sp>
        <p:sp>
          <p:nvSpPr>
            <p:cNvPr id="11" name="Rectangle 4"/>
            <p:cNvSpPr>
              <a:spLocks noChangeArrowheads="1"/>
            </p:cNvSpPr>
            <p:nvPr/>
          </p:nvSpPr>
          <p:spPr bwMode="auto">
            <a:xfrm>
              <a:off x="0" y="4050"/>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2" name="Rectangle 5"/>
            <p:cNvSpPr>
              <a:spLocks noChangeArrowheads="1"/>
            </p:cNvSpPr>
            <p:nvPr/>
          </p:nvSpPr>
          <p:spPr bwMode="auto">
            <a:xfrm>
              <a:off x="0" y="8100"/>
              <a:ext cx="4027" cy="4051"/>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3" name="Rectangle 6"/>
            <p:cNvSpPr>
              <a:spLocks noChangeArrowheads="1"/>
            </p:cNvSpPr>
            <p:nvPr/>
          </p:nvSpPr>
          <p:spPr bwMode="auto">
            <a:xfrm>
              <a:off x="0" y="12151"/>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4" name="Rectangle 7"/>
            <p:cNvSpPr>
              <a:spLocks noChangeArrowheads="1"/>
            </p:cNvSpPr>
            <p:nvPr/>
          </p:nvSpPr>
          <p:spPr bwMode="auto">
            <a:xfrm>
              <a:off x="0" y="16201"/>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5" name="Rectangle 8"/>
            <p:cNvSpPr>
              <a:spLocks noChangeArrowheads="1"/>
            </p:cNvSpPr>
            <p:nvPr/>
          </p:nvSpPr>
          <p:spPr bwMode="auto">
            <a:xfrm>
              <a:off x="0" y="20251"/>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6" name="Rectangle 9"/>
            <p:cNvSpPr>
              <a:spLocks noChangeArrowheads="1"/>
            </p:cNvSpPr>
            <p:nvPr/>
          </p:nvSpPr>
          <p:spPr bwMode="auto">
            <a:xfrm>
              <a:off x="0" y="24302"/>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7" name="Rectangle 10"/>
            <p:cNvSpPr>
              <a:spLocks noChangeArrowheads="1"/>
            </p:cNvSpPr>
            <p:nvPr/>
          </p:nvSpPr>
          <p:spPr bwMode="auto">
            <a:xfrm>
              <a:off x="0" y="28352"/>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8" name="Rectangle 11"/>
            <p:cNvSpPr>
              <a:spLocks noChangeArrowheads="1"/>
            </p:cNvSpPr>
            <p:nvPr/>
          </p:nvSpPr>
          <p:spPr bwMode="auto">
            <a:xfrm>
              <a:off x="0" y="32403"/>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19" name="Rectangle 12"/>
            <p:cNvSpPr>
              <a:spLocks noChangeArrowheads="1"/>
            </p:cNvSpPr>
            <p:nvPr/>
          </p:nvSpPr>
          <p:spPr bwMode="auto">
            <a:xfrm>
              <a:off x="0" y="36453"/>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0" name="Rectangle 13"/>
            <p:cNvSpPr>
              <a:spLocks noChangeArrowheads="1"/>
            </p:cNvSpPr>
            <p:nvPr/>
          </p:nvSpPr>
          <p:spPr bwMode="auto">
            <a:xfrm>
              <a:off x="0" y="40446"/>
              <a:ext cx="4027" cy="4835"/>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1" name="Rectangle 14"/>
            <p:cNvSpPr>
              <a:spLocks noChangeArrowheads="1"/>
            </p:cNvSpPr>
            <p:nvPr/>
          </p:nvSpPr>
          <p:spPr bwMode="auto">
            <a:xfrm>
              <a:off x="0" y="44875"/>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2" name="Rectangle 15"/>
            <p:cNvSpPr>
              <a:spLocks noChangeArrowheads="1"/>
            </p:cNvSpPr>
            <p:nvPr/>
          </p:nvSpPr>
          <p:spPr bwMode="auto">
            <a:xfrm>
              <a:off x="0" y="48897"/>
              <a:ext cx="4027" cy="4051"/>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3" name="Rectangle 16"/>
            <p:cNvSpPr>
              <a:spLocks noChangeArrowheads="1"/>
            </p:cNvSpPr>
            <p:nvPr/>
          </p:nvSpPr>
          <p:spPr bwMode="auto">
            <a:xfrm>
              <a:off x="0" y="52919"/>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4" name="Rectangle 17"/>
            <p:cNvSpPr>
              <a:spLocks noChangeArrowheads="1"/>
            </p:cNvSpPr>
            <p:nvPr/>
          </p:nvSpPr>
          <p:spPr bwMode="auto">
            <a:xfrm>
              <a:off x="0" y="56913"/>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5" name="Rectangle 18"/>
            <p:cNvSpPr>
              <a:spLocks noChangeArrowheads="1"/>
            </p:cNvSpPr>
            <p:nvPr/>
          </p:nvSpPr>
          <p:spPr bwMode="auto">
            <a:xfrm>
              <a:off x="0" y="60935"/>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sp>
          <p:nvSpPr>
            <p:cNvPr id="26" name="Rectangle 19"/>
            <p:cNvSpPr>
              <a:spLocks noChangeArrowheads="1"/>
            </p:cNvSpPr>
            <p:nvPr/>
          </p:nvSpPr>
          <p:spPr bwMode="auto">
            <a:xfrm>
              <a:off x="0" y="64928"/>
              <a:ext cx="4027" cy="3674"/>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endParaRPr lang="es-ES" sz="1800" dirty="0"/>
            </a:p>
          </p:txBody>
        </p:sp>
      </p:grpSp>
      <p:pic>
        <p:nvPicPr>
          <p:cNvPr id="27" name="Picture 21" descr="https://lh5.googleusercontent.com/PNdEKDc6XKhKaOTQrtPHzAEPlgJU1iQ7UllqB9XO56gtRAgITCAOPqRsvSjkUitJ3u9Tvq8hzJdORDSPq8Dsj_55gIus0YtbPjJcPGsmjB2BMeMAaLu7S-j2PMm8_egomr5oLPvQFz-MXY_o9A"/>
          <p:cNvPicPr>
            <a:picLocks noChangeAspect="1" noChangeArrowheads="1"/>
          </p:cNvPicPr>
          <p:nvPr userDrawn="1"/>
        </p:nvPicPr>
        <p:blipFill>
          <a:blip r:embed="rId2"/>
          <a:srcRect/>
          <a:stretch>
            <a:fillRect/>
          </a:stretch>
        </p:blipFill>
        <p:spPr bwMode="auto">
          <a:xfrm>
            <a:off x="4286251" y="6392492"/>
            <a:ext cx="1855307" cy="337787"/>
          </a:xfrm>
          <a:prstGeom prst="rect">
            <a:avLst/>
          </a:prstGeom>
          <a:noFill/>
        </p:spPr>
      </p:pic>
      <p:sp>
        <p:nvSpPr>
          <p:cNvPr id="28" name="Rectángulo 27"/>
          <p:cNvSpPr/>
          <p:nvPr userDrawn="1"/>
        </p:nvSpPr>
        <p:spPr>
          <a:xfrm>
            <a:off x="6072122" y="6360145"/>
            <a:ext cx="5774431" cy="357534"/>
          </a:xfrm>
          <a:prstGeom prst="rect">
            <a:avLst/>
          </a:prstGeom>
        </p:spPr>
        <p:txBody>
          <a:bodyPr wrap="square">
            <a:spAutoFit/>
          </a:bodyPr>
          <a:lstStyle/>
          <a:p>
            <a:pPr algn="ctr">
              <a:lnSpc>
                <a:spcPct val="115000"/>
              </a:lnSpc>
              <a:spcAft>
                <a:spcPts val="0"/>
              </a:spcAft>
              <a:tabLst>
                <a:tab pos="-457200" algn="l"/>
                <a:tab pos="457200" algn="l"/>
                <a:tab pos="628650" algn="l"/>
              </a:tabLst>
            </a:pPr>
            <a:r>
              <a:rPr lang="en-GB" sz="1600" b="1" dirty="0">
                <a:latin typeface="Times New Roman" panose="02020603050405020304" pitchFamily="18" charset="0"/>
                <a:ea typeface="Times New Roman" panose="02020603050405020304" pitchFamily="18" charset="0"/>
                <a:cs typeface="Times New Roman" panose="02020603050405020304" pitchFamily="18" charset="0"/>
              </a:rPr>
              <a:t>Project N°: 2018-1-SK01-KA202-046331</a:t>
            </a:r>
            <a:endParaRPr lang="es-ES" sz="1400" dirty="0">
              <a:effectLst/>
              <a:latin typeface="Calibri" panose="020F0502020204030204" pitchFamily="34" charset="0"/>
              <a:ea typeface="MS Mincho"/>
              <a:cs typeface="Times New Roman" panose="02020603050405020304" pitchFamily="18" charset="0"/>
            </a:endParaRPr>
          </a:p>
        </p:txBody>
      </p:sp>
    </p:spTree>
    <p:extLst>
      <p:ext uri="{BB962C8B-B14F-4D97-AF65-F5344CB8AC3E}">
        <p14:creationId xmlns:p14="http://schemas.microsoft.com/office/powerpoint/2010/main" val="1463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6A9F2-1220-488F-855F-884162EB009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30A480C-391B-4622-A970-CDF9EE65CD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AFD522-5968-41E4-B90F-921FA2A65088}"/>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5" name="Footer Placeholder 4">
            <a:extLst>
              <a:ext uri="{FF2B5EF4-FFF2-40B4-BE49-F238E27FC236}">
                <a16:creationId xmlns:a16="http://schemas.microsoft.com/office/drawing/2014/main" id="{353B1A1B-2A8F-4C2E-A12F-089AE44EEB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E9C6C4-1846-4E13-A1FA-3E3EEC2411E4}"/>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2950849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DE4FE-6727-4119-8830-B65CD29E3D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28913B3-1A86-4F33-A08C-FB57BEF8EB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6EAFFC-DF22-4A88-B7D8-8DEA23B7EB15}"/>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5" name="Footer Placeholder 4">
            <a:extLst>
              <a:ext uri="{FF2B5EF4-FFF2-40B4-BE49-F238E27FC236}">
                <a16:creationId xmlns:a16="http://schemas.microsoft.com/office/drawing/2014/main" id="{63D74E53-8C1C-421D-93F1-305BEB82CD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C73212-870F-486D-8EA2-1962EE95ACCC}"/>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1307182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71804-8C9C-4509-9693-B9B25FCF3AD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F1505D-A55A-4ED8-A361-EA3055D000A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ECE9BC0-E2F9-476E-A4C9-A5660030E35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39BB3A9-02F0-4213-AB67-2ADD56602050}"/>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6" name="Footer Placeholder 5">
            <a:extLst>
              <a:ext uri="{FF2B5EF4-FFF2-40B4-BE49-F238E27FC236}">
                <a16:creationId xmlns:a16="http://schemas.microsoft.com/office/drawing/2014/main" id="{B8EE1AED-E76D-4840-8D33-FC01E9DBAC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01BC4E9-5D8D-4F58-8104-7F9B1E4B0492}"/>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3255780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8B9FD-4FBA-4B2A-BCF0-631AAAD7A1F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F82F5DF-B457-4287-B7B7-0A01F7715B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F2CDA2-4E37-4140-935D-321865F6E0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D4F558C-6A60-4743-9883-6D15E59B4D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FCFD5C-1394-4A69-8819-533631552B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06639D-3DF7-4241-B8C1-EB5666148034}"/>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8" name="Footer Placeholder 7">
            <a:extLst>
              <a:ext uri="{FF2B5EF4-FFF2-40B4-BE49-F238E27FC236}">
                <a16:creationId xmlns:a16="http://schemas.microsoft.com/office/drawing/2014/main" id="{2760C814-4E0C-494A-915C-F411484401D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7E33D4B-2701-44A2-A20A-1D8E7B3BD3AF}"/>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343196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379B-2BD7-459D-96E5-B030118DBD2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0237672-D59E-4C72-ABB8-4A3CBC65C95A}"/>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4" name="Footer Placeholder 3">
            <a:extLst>
              <a:ext uri="{FF2B5EF4-FFF2-40B4-BE49-F238E27FC236}">
                <a16:creationId xmlns:a16="http://schemas.microsoft.com/office/drawing/2014/main" id="{02992D0C-5F99-4E2D-BBAE-89881731BB2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BC72B3D-F8CE-463B-A0F2-3EB831EE68DB}"/>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38328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2EFFB1-62BF-4C09-A8A6-7C1749EA99EB}"/>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3" name="Footer Placeholder 2">
            <a:extLst>
              <a:ext uri="{FF2B5EF4-FFF2-40B4-BE49-F238E27FC236}">
                <a16:creationId xmlns:a16="http://schemas.microsoft.com/office/drawing/2014/main" id="{8032979B-F6AE-44B6-98E3-F34E756584E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B130F59-8ECC-4F4B-AA52-C93C892407AB}"/>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1226359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E5843-0488-4110-9A73-C8C169D742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D524814-FB69-49F1-8062-BF4DC2FB83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E655FF3-A33D-4F44-88EB-AD82729726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A48475-13B3-4BDC-8DFE-6D807AD11E00}"/>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6" name="Footer Placeholder 5">
            <a:extLst>
              <a:ext uri="{FF2B5EF4-FFF2-40B4-BE49-F238E27FC236}">
                <a16:creationId xmlns:a16="http://schemas.microsoft.com/office/drawing/2014/main" id="{F0AA6301-B9E8-4FFD-AC03-CCC76725D4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78DFC8-8586-473B-AB35-F871C091F919}"/>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322004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ABAAB-79A3-4466-8CC2-44AFF1D0CF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132315C-70FF-42FE-9697-FB94BEE6E5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D18E6AC-FF57-4915-A34E-114BF20EAE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7EA795-FED6-4181-A15D-A0690D4B7EB6}"/>
              </a:ext>
            </a:extLst>
          </p:cNvPr>
          <p:cNvSpPr>
            <a:spLocks noGrp="1"/>
          </p:cNvSpPr>
          <p:nvPr>
            <p:ph type="dt" sz="half" idx="10"/>
          </p:nvPr>
        </p:nvSpPr>
        <p:spPr/>
        <p:txBody>
          <a:bodyPr/>
          <a:lstStyle/>
          <a:p>
            <a:fld id="{853A4861-CB8B-4EFB-B314-EAA8364EA05D}" type="datetimeFigureOut">
              <a:rPr lang="en-GB" smtClean="0"/>
              <a:t>08/11/2020</a:t>
            </a:fld>
            <a:endParaRPr lang="en-GB"/>
          </a:p>
        </p:txBody>
      </p:sp>
      <p:sp>
        <p:nvSpPr>
          <p:cNvPr id="6" name="Footer Placeholder 5">
            <a:extLst>
              <a:ext uri="{FF2B5EF4-FFF2-40B4-BE49-F238E27FC236}">
                <a16:creationId xmlns:a16="http://schemas.microsoft.com/office/drawing/2014/main" id="{68E9225B-32F4-4E69-BA93-1B93E5E401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27D281-C75D-4326-AB36-1E8FB19C2A04}"/>
              </a:ext>
            </a:extLst>
          </p:cNvPr>
          <p:cNvSpPr>
            <a:spLocks noGrp="1"/>
          </p:cNvSpPr>
          <p:nvPr>
            <p:ph type="sldNum" sz="quarter" idx="12"/>
          </p:nvPr>
        </p:nvSpPr>
        <p:spPr/>
        <p:txBody>
          <a:bodyPr/>
          <a:lstStyle/>
          <a:p>
            <a:fld id="{4F84B880-DF87-417C-B77E-393D0E1FA8EB}" type="slidenum">
              <a:rPr lang="en-GB" smtClean="0"/>
              <a:t>‹#›</a:t>
            </a:fld>
            <a:endParaRPr lang="en-GB"/>
          </a:p>
        </p:txBody>
      </p:sp>
    </p:spTree>
    <p:extLst>
      <p:ext uri="{BB962C8B-B14F-4D97-AF65-F5344CB8AC3E}">
        <p14:creationId xmlns:p14="http://schemas.microsoft.com/office/powerpoint/2010/main" val="4057528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5D2995-3227-4AA6-A232-960B80F6C3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53722A-E706-41D3-80E6-0A07FA1BFC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A91F96-A454-4826-A215-7EDA8ECB89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A4861-CB8B-4EFB-B314-EAA8364EA05D}" type="datetimeFigureOut">
              <a:rPr lang="en-GB" smtClean="0"/>
              <a:t>08/11/2020</a:t>
            </a:fld>
            <a:endParaRPr lang="en-GB"/>
          </a:p>
        </p:txBody>
      </p:sp>
      <p:sp>
        <p:nvSpPr>
          <p:cNvPr id="5" name="Footer Placeholder 4">
            <a:extLst>
              <a:ext uri="{FF2B5EF4-FFF2-40B4-BE49-F238E27FC236}">
                <a16:creationId xmlns:a16="http://schemas.microsoft.com/office/drawing/2014/main" id="{8CA08B90-D6C3-4ADB-8B6E-9FD16784A1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F3341B3-BD2D-48A0-92AF-4C780EF992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84B880-DF87-417C-B77E-393D0E1FA8EB}" type="slidenum">
              <a:rPr lang="en-GB" smtClean="0"/>
              <a:t>‹#›</a:t>
            </a:fld>
            <a:endParaRPr lang="en-GB"/>
          </a:p>
        </p:txBody>
      </p:sp>
    </p:spTree>
    <p:extLst>
      <p:ext uri="{BB962C8B-B14F-4D97-AF65-F5344CB8AC3E}">
        <p14:creationId xmlns:p14="http://schemas.microsoft.com/office/powerpoint/2010/main" val="138494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hyperlink" Target="http://www.intercollege.ac.cy/" TargetMode="Externa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Group 1"/>
          <p:cNvGrpSpPr>
            <a:grpSpLocks/>
          </p:cNvGrpSpPr>
          <p:nvPr/>
        </p:nvGrpSpPr>
        <p:grpSpPr bwMode="auto">
          <a:xfrm>
            <a:off x="1631075" y="1"/>
            <a:ext cx="214281" cy="6867525"/>
            <a:chOff x="0" y="0"/>
            <a:chExt cx="4027" cy="68602"/>
          </a:xfrm>
        </p:grpSpPr>
        <p:sp>
          <p:nvSpPr>
            <p:cNvPr id="25" name="Rectangle 3"/>
            <p:cNvSpPr>
              <a:spLocks noChangeArrowheads="1"/>
            </p:cNvSpPr>
            <p:nvPr/>
          </p:nvSpPr>
          <p:spPr bwMode="auto">
            <a:xfrm>
              <a:off x="0" y="0"/>
              <a:ext cx="4027" cy="4050"/>
            </a:xfrm>
            <a:prstGeom prst="rect">
              <a:avLst/>
            </a:prstGeom>
            <a:solidFill>
              <a:srgbClr val="31849B"/>
            </a:solidFill>
            <a:ln w="38100">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Rectangle 4"/>
            <p:cNvSpPr>
              <a:spLocks noChangeArrowheads="1"/>
            </p:cNvSpPr>
            <p:nvPr/>
          </p:nvSpPr>
          <p:spPr bwMode="auto">
            <a:xfrm>
              <a:off x="0" y="4050"/>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Rectangle 5"/>
            <p:cNvSpPr>
              <a:spLocks noChangeArrowheads="1"/>
            </p:cNvSpPr>
            <p:nvPr/>
          </p:nvSpPr>
          <p:spPr bwMode="auto">
            <a:xfrm>
              <a:off x="0" y="8100"/>
              <a:ext cx="4027" cy="4051"/>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Rectangle 6"/>
            <p:cNvSpPr>
              <a:spLocks noChangeArrowheads="1"/>
            </p:cNvSpPr>
            <p:nvPr/>
          </p:nvSpPr>
          <p:spPr bwMode="auto">
            <a:xfrm>
              <a:off x="0" y="12151"/>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Rectangle 7"/>
            <p:cNvSpPr>
              <a:spLocks noChangeArrowheads="1"/>
            </p:cNvSpPr>
            <p:nvPr/>
          </p:nvSpPr>
          <p:spPr bwMode="auto">
            <a:xfrm>
              <a:off x="0" y="16201"/>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Rectangle 8"/>
            <p:cNvSpPr>
              <a:spLocks noChangeArrowheads="1"/>
            </p:cNvSpPr>
            <p:nvPr/>
          </p:nvSpPr>
          <p:spPr bwMode="auto">
            <a:xfrm>
              <a:off x="0" y="20251"/>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Rectangle 9"/>
            <p:cNvSpPr>
              <a:spLocks noChangeArrowheads="1"/>
            </p:cNvSpPr>
            <p:nvPr/>
          </p:nvSpPr>
          <p:spPr bwMode="auto">
            <a:xfrm>
              <a:off x="0" y="24302"/>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Rectangle 10"/>
            <p:cNvSpPr>
              <a:spLocks noChangeArrowheads="1"/>
            </p:cNvSpPr>
            <p:nvPr/>
          </p:nvSpPr>
          <p:spPr bwMode="auto">
            <a:xfrm>
              <a:off x="0" y="28352"/>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Rectangle 11"/>
            <p:cNvSpPr>
              <a:spLocks noChangeArrowheads="1"/>
            </p:cNvSpPr>
            <p:nvPr/>
          </p:nvSpPr>
          <p:spPr bwMode="auto">
            <a:xfrm>
              <a:off x="0" y="32403"/>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Rectangle 12"/>
            <p:cNvSpPr>
              <a:spLocks noChangeArrowheads="1"/>
            </p:cNvSpPr>
            <p:nvPr/>
          </p:nvSpPr>
          <p:spPr bwMode="auto">
            <a:xfrm>
              <a:off x="0" y="36453"/>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Rectangle 13"/>
            <p:cNvSpPr>
              <a:spLocks noChangeArrowheads="1"/>
            </p:cNvSpPr>
            <p:nvPr/>
          </p:nvSpPr>
          <p:spPr bwMode="auto">
            <a:xfrm>
              <a:off x="0" y="40446"/>
              <a:ext cx="4027" cy="4835"/>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Rectangle 14"/>
            <p:cNvSpPr>
              <a:spLocks noChangeArrowheads="1"/>
            </p:cNvSpPr>
            <p:nvPr/>
          </p:nvSpPr>
          <p:spPr bwMode="auto">
            <a:xfrm>
              <a:off x="0" y="44875"/>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7" name="Rectangle 15"/>
            <p:cNvSpPr>
              <a:spLocks noChangeArrowheads="1"/>
            </p:cNvSpPr>
            <p:nvPr/>
          </p:nvSpPr>
          <p:spPr bwMode="auto">
            <a:xfrm>
              <a:off x="0" y="48897"/>
              <a:ext cx="4027" cy="4051"/>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Rectangle 16"/>
            <p:cNvSpPr>
              <a:spLocks noChangeArrowheads="1"/>
            </p:cNvSpPr>
            <p:nvPr/>
          </p:nvSpPr>
          <p:spPr bwMode="auto">
            <a:xfrm>
              <a:off x="0" y="52919"/>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9" name="Rectangle 17"/>
            <p:cNvSpPr>
              <a:spLocks noChangeArrowheads="1"/>
            </p:cNvSpPr>
            <p:nvPr/>
          </p:nvSpPr>
          <p:spPr bwMode="auto">
            <a:xfrm>
              <a:off x="0" y="56913"/>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Rectangle 18"/>
            <p:cNvSpPr>
              <a:spLocks noChangeArrowheads="1"/>
            </p:cNvSpPr>
            <p:nvPr/>
          </p:nvSpPr>
          <p:spPr bwMode="auto">
            <a:xfrm>
              <a:off x="0" y="60935"/>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Rectangle 19"/>
            <p:cNvSpPr>
              <a:spLocks noChangeArrowheads="1"/>
            </p:cNvSpPr>
            <p:nvPr/>
          </p:nvSpPr>
          <p:spPr bwMode="auto">
            <a:xfrm>
              <a:off x="0" y="64928"/>
              <a:ext cx="4027" cy="3674"/>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2" name="1 Título"/>
          <p:cNvSpPr>
            <a:spLocks noGrp="1"/>
          </p:cNvSpPr>
          <p:nvPr>
            <p:ph type="ctrTitle"/>
          </p:nvPr>
        </p:nvSpPr>
        <p:spPr>
          <a:xfrm>
            <a:off x="2209800" y="2808508"/>
            <a:ext cx="7772400" cy="1226079"/>
          </a:xfrm>
        </p:spPr>
        <p:style>
          <a:lnRef idx="1">
            <a:schemeClr val="accent3"/>
          </a:lnRef>
          <a:fillRef idx="2">
            <a:schemeClr val="accent3"/>
          </a:fillRef>
          <a:effectRef idx="1">
            <a:schemeClr val="accent3"/>
          </a:effectRef>
          <a:fontRef idx="minor">
            <a:schemeClr val="dk1"/>
          </a:fontRef>
        </p:style>
        <p:txBody>
          <a:bodyPr>
            <a:normAutofit/>
          </a:bodyPr>
          <a:lstStyle/>
          <a:p>
            <a:r>
              <a:rPr lang="el-GR" sz="3200" b="1" dirty="0"/>
              <a:t>Ευρωπαϊκό Έργο</a:t>
            </a:r>
            <a:r>
              <a:rPr lang="sk-SK" sz="3200" b="1" dirty="0"/>
              <a:t> </a:t>
            </a:r>
            <a:r>
              <a:rPr lang="es-ES" sz="3200" b="1" dirty="0" err="1"/>
              <a:t>OnTrack</a:t>
            </a:r>
            <a:br>
              <a:rPr lang="es-ES" sz="3200" b="1" dirty="0"/>
            </a:br>
            <a:r>
              <a:rPr lang="el-GR" sz="3200" dirty="0">
                <a:solidFill>
                  <a:schemeClr val="tx1"/>
                </a:solidFill>
              </a:rPr>
              <a:t>Από την Προετοιμασία στην Υλοποίηση</a:t>
            </a:r>
            <a:endParaRPr lang="es-ES" sz="3200" dirty="0">
              <a:solidFill>
                <a:schemeClr val="tx1"/>
              </a:solidFill>
            </a:endParaRPr>
          </a:p>
        </p:txBody>
      </p:sp>
      <p:sp>
        <p:nvSpPr>
          <p:cNvPr id="3" name="2 Subtítulo"/>
          <p:cNvSpPr>
            <a:spLocks noGrp="1"/>
          </p:cNvSpPr>
          <p:nvPr>
            <p:ph type="subTitle" idx="1"/>
          </p:nvPr>
        </p:nvSpPr>
        <p:spPr>
          <a:xfrm>
            <a:off x="3029413" y="4028944"/>
            <a:ext cx="6439826" cy="1141996"/>
          </a:xfrm>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r>
              <a:rPr lang="el-GR" sz="3800" b="1" dirty="0">
                <a:solidFill>
                  <a:schemeClr val="tx1"/>
                </a:solidFill>
              </a:rPr>
              <a:t>Μαρία Θεοδώρου</a:t>
            </a:r>
            <a:endParaRPr lang="sk-SK" sz="3800" b="1" dirty="0">
              <a:solidFill>
                <a:schemeClr val="tx1"/>
              </a:solidFill>
            </a:endParaRPr>
          </a:p>
          <a:p>
            <a:r>
              <a:rPr lang="el-GR" sz="3800" b="1" dirty="0">
                <a:solidFill>
                  <a:schemeClr val="tx1"/>
                </a:solidFill>
              </a:rPr>
              <a:t>Συντονίστρια Γλωσσών-</a:t>
            </a:r>
            <a:r>
              <a:rPr lang="en-US" sz="3800" b="1" dirty="0">
                <a:solidFill>
                  <a:schemeClr val="tx1"/>
                </a:solidFill>
              </a:rPr>
              <a:t>Intercollege</a:t>
            </a:r>
            <a:r>
              <a:rPr lang="sk-SK" sz="3800" b="1" dirty="0">
                <a:solidFill>
                  <a:schemeClr val="tx1"/>
                </a:solidFill>
              </a:rPr>
              <a:t>, </a:t>
            </a:r>
            <a:r>
              <a:rPr lang="el-GR" sz="3800" b="1" dirty="0">
                <a:solidFill>
                  <a:schemeClr val="tx1"/>
                </a:solidFill>
              </a:rPr>
              <a:t>Κύπρος</a:t>
            </a:r>
            <a:endParaRPr lang="sk-SK" sz="3800" b="1" dirty="0">
              <a:solidFill>
                <a:schemeClr val="tx1"/>
              </a:solidFill>
            </a:endParaRPr>
          </a:p>
          <a:p>
            <a:endParaRPr lang="es-ES" dirty="0"/>
          </a:p>
        </p:txBody>
      </p:sp>
      <p:grpSp>
        <p:nvGrpSpPr>
          <p:cNvPr id="22" name="Group 1"/>
          <p:cNvGrpSpPr>
            <a:grpSpLocks/>
          </p:cNvGrpSpPr>
          <p:nvPr/>
        </p:nvGrpSpPr>
        <p:grpSpPr bwMode="auto">
          <a:xfrm>
            <a:off x="10371793" y="12714"/>
            <a:ext cx="214282" cy="6867525"/>
            <a:chOff x="0" y="0"/>
            <a:chExt cx="4027" cy="68602"/>
          </a:xfrm>
        </p:grpSpPr>
        <p:sp>
          <p:nvSpPr>
            <p:cNvPr id="23" name="Rectangle 3"/>
            <p:cNvSpPr>
              <a:spLocks noChangeArrowheads="1"/>
            </p:cNvSpPr>
            <p:nvPr/>
          </p:nvSpPr>
          <p:spPr bwMode="auto">
            <a:xfrm>
              <a:off x="0" y="0"/>
              <a:ext cx="4027" cy="4050"/>
            </a:xfrm>
            <a:prstGeom prst="rect">
              <a:avLst/>
            </a:prstGeom>
            <a:solidFill>
              <a:srgbClr val="31849B"/>
            </a:solidFill>
            <a:ln w="38100">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Rectangle 4"/>
            <p:cNvSpPr>
              <a:spLocks noChangeArrowheads="1"/>
            </p:cNvSpPr>
            <p:nvPr/>
          </p:nvSpPr>
          <p:spPr bwMode="auto">
            <a:xfrm>
              <a:off x="0" y="4050"/>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Rectangle 5"/>
            <p:cNvSpPr>
              <a:spLocks noChangeArrowheads="1"/>
            </p:cNvSpPr>
            <p:nvPr/>
          </p:nvSpPr>
          <p:spPr bwMode="auto">
            <a:xfrm>
              <a:off x="0" y="8100"/>
              <a:ext cx="4027" cy="4051"/>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Rectangle 6"/>
            <p:cNvSpPr>
              <a:spLocks noChangeArrowheads="1"/>
            </p:cNvSpPr>
            <p:nvPr/>
          </p:nvSpPr>
          <p:spPr bwMode="auto">
            <a:xfrm>
              <a:off x="0" y="12151"/>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Rectangle 7"/>
            <p:cNvSpPr>
              <a:spLocks noChangeArrowheads="1"/>
            </p:cNvSpPr>
            <p:nvPr/>
          </p:nvSpPr>
          <p:spPr bwMode="auto">
            <a:xfrm>
              <a:off x="0" y="16201"/>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Rectangle 8"/>
            <p:cNvSpPr>
              <a:spLocks noChangeArrowheads="1"/>
            </p:cNvSpPr>
            <p:nvPr/>
          </p:nvSpPr>
          <p:spPr bwMode="auto">
            <a:xfrm>
              <a:off x="0" y="20251"/>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Rectangle 9"/>
            <p:cNvSpPr>
              <a:spLocks noChangeArrowheads="1"/>
            </p:cNvSpPr>
            <p:nvPr/>
          </p:nvSpPr>
          <p:spPr bwMode="auto">
            <a:xfrm>
              <a:off x="0" y="24302"/>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Rectangle 10"/>
            <p:cNvSpPr>
              <a:spLocks noChangeArrowheads="1"/>
            </p:cNvSpPr>
            <p:nvPr/>
          </p:nvSpPr>
          <p:spPr bwMode="auto">
            <a:xfrm>
              <a:off x="0" y="28352"/>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Rectangle 11"/>
            <p:cNvSpPr>
              <a:spLocks noChangeArrowheads="1"/>
            </p:cNvSpPr>
            <p:nvPr/>
          </p:nvSpPr>
          <p:spPr bwMode="auto">
            <a:xfrm>
              <a:off x="0" y="32403"/>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Rectangle 12"/>
            <p:cNvSpPr>
              <a:spLocks noChangeArrowheads="1"/>
            </p:cNvSpPr>
            <p:nvPr/>
          </p:nvSpPr>
          <p:spPr bwMode="auto">
            <a:xfrm>
              <a:off x="0" y="36453"/>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Rectangle 13"/>
            <p:cNvSpPr>
              <a:spLocks noChangeArrowheads="1"/>
            </p:cNvSpPr>
            <p:nvPr/>
          </p:nvSpPr>
          <p:spPr bwMode="auto">
            <a:xfrm>
              <a:off x="0" y="40446"/>
              <a:ext cx="4027" cy="4835"/>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Rectangle 14"/>
            <p:cNvSpPr>
              <a:spLocks noChangeArrowheads="1"/>
            </p:cNvSpPr>
            <p:nvPr/>
          </p:nvSpPr>
          <p:spPr bwMode="auto">
            <a:xfrm>
              <a:off x="0" y="44875"/>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Rectangle 15"/>
            <p:cNvSpPr>
              <a:spLocks noChangeArrowheads="1"/>
            </p:cNvSpPr>
            <p:nvPr/>
          </p:nvSpPr>
          <p:spPr bwMode="auto">
            <a:xfrm>
              <a:off x="0" y="48897"/>
              <a:ext cx="4027" cy="4051"/>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Rectangle 16"/>
            <p:cNvSpPr>
              <a:spLocks noChangeArrowheads="1"/>
            </p:cNvSpPr>
            <p:nvPr/>
          </p:nvSpPr>
          <p:spPr bwMode="auto">
            <a:xfrm>
              <a:off x="0" y="52919"/>
              <a:ext cx="4027" cy="4051"/>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Rectangle 17"/>
            <p:cNvSpPr>
              <a:spLocks noChangeArrowheads="1"/>
            </p:cNvSpPr>
            <p:nvPr/>
          </p:nvSpPr>
          <p:spPr bwMode="auto">
            <a:xfrm>
              <a:off x="0" y="56913"/>
              <a:ext cx="4027" cy="4050"/>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Rectangle 18"/>
            <p:cNvSpPr>
              <a:spLocks noChangeArrowheads="1"/>
            </p:cNvSpPr>
            <p:nvPr/>
          </p:nvSpPr>
          <p:spPr bwMode="auto">
            <a:xfrm>
              <a:off x="0" y="60935"/>
              <a:ext cx="4027" cy="4050"/>
            </a:xfrm>
            <a:prstGeom prst="rect">
              <a:avLst/>
            </a:prstGeom>
            <a:solidFill>
              <a:srgbClr val="808080"/>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Rectangle 19"/>
            <p:cNvSpPr>
              <a:spLocks noChangeArrowheads="1"/>
            </p:cNvSpPr>
            <p:nvPr/>
          </p:nvSpPr>
          <p:spPr bwMode="auto">
            <a:xfrm>
              <a:off x="0" y="64928"/>
              <a:ext cx="4027" cy="3674"/>
            </a:xfrm>
            <a:prstGeom prst="rect">
              <a:avLst/>
            </a:prstGeom>
            <a:solidFill>
              <a:srgbClr val="31849B"/>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045" name="Picture 21" descr="https://lh5.googleusercontent.com/PNdEKDc6XKhKaOTQrtPHzAEPlgJU1iQ7UllqB9XO56gtRAgITCAOPqRsvSjkUitJ3u9Tvq8hzJdORDSPq8Dsj_55gIus0YtbPjJcPGsmjB2BMeMAaLu7S-j2PMm8_egomr5oLPvQFz-MXY_o9A"/>
          <p:cNvPicPr>
            <a:picLocks noChangeAspect="1" noChangeArrowheads="1"/>
          </p:cNvPicPr>
          <p:nvPr/>
        </p:nvPicPr>
        <p:blipFill>
          <a:blip r:embed="rId3"/>
          <a:srcRect/>
          <a:stretch>
            <a:fillRect/>
          </a:stretch>
        </p:blipFill>
        <p:spPr bwMode="auto">
          <a:xfrm>
            <a:off x="2490916" y="1377540"/>
            <a:ext cx="3511746" cy="852489"/>
          </a:xfrm>
          <a:prstGeom prst="rect">
            <a:avLst/>
          </a:prstGeom>
          <a:noFill/>
        </p:spPr>
      </p:pic>
      <p:pic>
        <p:nvPicPr>
          <p:cNvPr id="58" name="57 Imagen" descr="astra_logo_rgb_08@2x.png"/>
          <p:cNvPicPr>
            <a:picLocks noChangeAspect="1"/>
          </p:cNvPicPr>
          <p:nvPr/>
        </p:nvPicPr>
        <p:blipFill>
          <a:blip r:embed="rId4" cstate="print"/>
          <a:stretch>
            <a:fillRect/>
          </a:stretch>
        </p:blipFill>
        <p:spPr>
          <a:xfrm>
            <a:off x="2076095" y="226012"/>
            <a:ext cx="1142976" cy="312815"/>
          </a:xfrm>
          <a:prstGeom prst="rect">
            <a:avLst/>
          </a:prstGeom>
        </p:spPr>
      </p:pic>
      <p:pic>
        <p:nvPicPr>
          <p:cNvPr id="59" name="58 Imagen" descr="IEK DELTA LOGO 2014 BW 2.png"/>
          <p:cNvPicPr>
            <a:picLocks noChangeAspect="1"/>
          </p:cNvPicPr>
          <p:nvPr/>
        </p:nvPicPr>
        <p:blipFill>
          <a:blip r:embed="rId5" cstate="print"/>
          <a:stretch>
            <a:fillRect/>
          </a:stretch>
        </p:blipFill>
        <p:spPr>
          <a:xfrm>
            <a:off x="4004108" y="252448"/>
            <a:ext cx="485362" cy="234970"/>
          </a:xfrm>
          <a:prstGeom prst="rect">
            <a:avLst/>
          </a:prstGeom>
        </p:spPr>
      </p:pic>
      <p:pic>
        <p:nvPicPr>
          <p:cNvPr id="60" name="59 Imagen" descr="INTERCOLLEGE_WWW_BLACK.png"/>
          <p:cNvPicPr>
            <a:picLocks noChangeAspect="1"/>
          </p:cNvPicPr>
          <p:nvPr/>
        </p:nvPicPr>
        <p:blipFill>
          <a:blip r:embed="rId6" cstate="print"/>
          <a:stretch>
            <a:fillRect/>
          </a:stretch>
        </p:blipFill>
        <p:spPr>
          <a:xfrm>
            <a:off x="4724921" y="275463"/>
            <a:ext cx="761246" cy="231861"/>
          </a:xfrm>
          <a:prstGeom prst="rect">
            <a:avLst/>
          </a:prstGeom>
        </p:spPr>
      </p:pic>
      <p:pic>
        <p:nvPicPr>
          <p:cNvPr id="61" name="60 Imagen" descr="Logotyp_TUKE_ang.jpg"/>
          <p:cNvPicPr>
            <a:picLocks noChangeAspect="1"/>
          </p:cNvPicPr>
          <p:nvPr/>
        </p:nvPicPr>
        <p:blipFill>
          <a:blip r:embed="rId7" cstate="print"/>
          <a:stretch>
            <a:fillRect/>
          </a:stretch>
        </p:blipFill>
        <p:spPr>
          <a:xfrm>
            <a:off x="5663953" y="252449"/>
            <a:ext cx="1170747" cy="246657"/>
          </a:xfrm>
          <a:prstGeom prst="rect">
            <a:avLst/>
          </a:prstGeom>
        </p:spPr>
      </p:pic>
      <p:pic>
        <p:nvPicPr>
          <p:cNvPr id="62" name="61 Imagen" descr="NAVET_400X249PX.gif"/>
          <p:cNvPicPr>
            <a:picLocks noChangeAspect="1"/>
          </p:cNvPicPr>
          <p:nvPr/>
        </p:nvPicPr>
        <p:blipFill>
          <a:blip r:embed="rId8"/>
          <a:stretch>
            <a:fillRect/>
          </a:stretch>
        </p:blipFill>
        <p:spPr>
          <a:xfrm>
            <a:off x="7002445" y="183782"/>
            <a:ext cx="519745" cy="323542"/>
          </a:xfrm>
          <a:prstGeom prst="rect">
            <a:avLst/>
          </a:prstGeom>
        </p:spPr>
      </p:pic>
      <p:pic>
        <p:nvPicPr>
          <p:cNvPr id="63" name="4 Imagen" descr="logo_txorierri.jpg"/>
          <p:cNvPicPr/>
          <p:nvPr/>
        </p:nvPicPr>
        <p:blipFill>
          <a:blip r:embed="rId9" cstate="print"/>
          <a:srcRect/>
          <a:stretch>
            <a:fillRect/>
          </a:stretch>
        </p:blipFill>
        <p:spPr bwMode="auto">
          <a:xfrm>
            <a:off x="7736489" y="218840"/>
            <a:ext cx="781050" cy="295275"/>
          </a:xfrm>
          <a:prstGeom prst="rect">
            <a:avLst/>
          </a:prstGeom>
          <a:noFill/>
          <a:ln w="9525">
            <a:noFill/>
            <a:miter lim="800000"/>
            <a:headEnd/>
            <a:tailEnd/>
          </a:ln>
        </p:spPr>
      </p:pic>
      <p:sp>
        <p:nvSpPr>
          <p:cNvPr id="64" name="63 Elipse"/>
          <p:cNvSpPr/>
          <p:nvPr/>
        </p:nvSpPr>
        <p:spPr>
          <a:xfrm>
            <a:off x="8650674" y="13623"/>
            <a:ext cx="1103689" cy="809044"/>
          </a:xfrm>
          <a:prstGeom prst="ellipse">
            <a:avLst/>
          </a:prstGeom>
          <a:blipFill rotWithShape="0">
            <a:blip r:embed="rId10"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4" name="Imagen 3"/>
          <p:cNvPicPr>
            <a:picLocks noChangeAspect="1"/>
          </p:cNvPicPr>
          <p:nvPr/>
        </p:nvPicPr>
        <p:blipFill>
          <a:blip r:embed="rId11" cstate="print"/>
          <a:stretch>
            <a:fillRect/>
          </a:stretch>
        </p:blipFill>
        <p:spPr>
          <a:xfrm>
            <a:off x="9865446" y="171259"/>
            <a:ext cx="353124" cy="369939"/>
          </a:xfrm>
          <a:prstGeom prst="rect">
            <a:avLst/>
          </a:prstGeom>
        </p:spPr>
      </p:pic>
      <p:pic>
        <p:nvPicPr>
          <p:cNvPr id="2055"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24267" y="15208139"/>
            <a:ext cx="1609725" cy="4572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9"/>
          <p:cNvSpPr>
            <a:spLocks noChangeArrowheads="1"/>
          </p:cNvSpPr>
          <p:nvPr/>
        </p:nvSpPr>
        <p:spPr bwMode="auto">
          <a:xfrm>
            <a:off x="2881290" y="5900094"/>
            <a:ext cx="360900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sk-SK" altLang="es-E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Tento projekt bol financovaný s podporou Európskej komisie. </a:t>
            </a:r>
            <a:endParaRPr kumimoji="0" lang="es-ES" altLang="es-ES" sz="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sk-SK" altLang="es-E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Toto oznámenie odráža iba názory autora a Komisia  nemôže niesť zodpovednosť za akékoľvek použitie týchto informácií v ňom obsiahnutých. </a:t>
            </a:r>
            <a:endParaRPr kumimoji="0" lang="es-ES" altLang="es-ES" sz="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sk-SK" altLang="es-ES" sz="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Číslo projektu</a:t>
            </a:r>
            <a:r>
              <a:rPr kumimoji="0" lang="en-US" altLang="es-ES" sz="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2018-1-SK01-KA202-046331</a:t>
            </a:r>
            <a:endParaRPr kumimoji="0" lang="en-US" altLang="es-E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3" name="Imagen 12"/>
          <p:cNvPicPr>
            <a:picLocks noChangeAspect="1"/>
          </p:cNvPicPr>
          <p:nvPr/>
        </p:nvPicPr>
        <p:blipFill>
          <a:blip r:embed="rId13"/>
          <a:stretch>
            <a:fillRect/>
          </a:stretch>
        </p:blipFill>
        <p:spPr>
          <a:xfrm>
            <a:off x="7490463" y="5900094"/>
            <a:ext cx="2152474" cy="611499"/>
          </a:xfrm>
          <a:prstGeom prst="rect">
            <a:avLst/>
          </a:prstGeom>
        </p:spPr>
      </p:pic>
      <p:pic>
        <p:nvPicPr>
          <p:cNvPr id="5" name="Imagen 4"/>
          <p:cNvPicPr>
            <a:picLocks noChangeAspect="1"/>
          </p:cNvPicPr>
          <p:nvPr/>
        </p:nvPicPr>
        <p:blipFill>
          <a:blip r:embed="rId14" cstate="print"/>
          <a:stretch>
            <a:fillRect/>
          </a:stretch>
        </p:blipFill>
        <p:spPr>
          <a:xfrm>
            <a:off x="3190123" y="147426"/>
            <a:ext cx="691876" cy="372748"/>
          </a:xfrm>
          <a:prstGeom prst="rect">
            <a:avLst/>
          </a:prstGeom>
        </p:spPr>
      </p:pic>
      <p:sp>
        <p:nvSpPr>
          <p:cNvPr id="65" name="CuadroTexto 4">
            <a:extLst>
              <a:ext uri="{FF2B5EF4-FFF2-40B4-BE49-F238E27FC236}">
                <a16:creationId xmlns:a16="http://schemas.microsoft.com/office/drawing/2014/main" id="{3D24038D-D0CD-45FD-9042-883ADA0DF328}"/>
              </a:ext>
            </a:extLst>
          </p:cNvPr>
          <p:cNvSpPr txBox="1"/>
          <p:nvPr/>
        </p:nvSpPr>
        <p:spPr>
          <a:xfrm>
            <a:off x="6632082" y="1374867"/>
            <a:ext cx="33501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200" b="0" i="1"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Παρακολούθηση της μάθησης και της προόδου των αποφοίτων ΕΕΚ για την βελτίωση της εκπαίδευσης επαγγελματικής κατάρτισης</a:t>
            </a:r>
            <a:endParaRPr kumimoji="0" lang="sk-SK" sz="1200" b="0" i="1" u="none" strike="noStrike" kern="1200" cap="none" spc="0" normalizeH="0" baseline="0" noProof="0" dirty="0">
              <a:ln>
                <a:noFill/>
              </a:ln>
              <a:solidFill>
                <a:srgbClr val="E7E6E6">
                  <a:lumMod val="25000"/>
                </a:srgbClr>
              </a:solidFill>
              <a:effectLst/>
              <a:uLnTx/>
              <a:uFillTx/>
              <a:latin typeface="Calibri" panose="020F0502020204030204"/>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358412" y="1448972"/>
            <a:ext cx="9753600" cy="4644325"/>
          </a:xfrm>
        </p:spPr>
        <p:txBody>
          <a:bodyPr>
            <a:normAutofit/>
          </a:bodyPr>
          <a:lstStyle/>
          <a:p>
            <a:pPr marL="0" indent="0" algn="just">
              <a:buNone/>
            </a:pPr>
            <a:r>
              <a:rPr lang="el-GR" dirty="0"/>
              <a:t>Τέλος  έπρεπε να</a:t>
            </a:r>
            <a:r>
              <a:rPr lang="en-GB" dirty="0"/>
              <a:t>:</a:t>
            </a:r>
            <a:endParaRPr lang="el-GR" dirty="0"/>
          </a:p>
          <a:p>
            <a:pPr algn="just"/>
            <a:r>
              <a:rPr lang="el-GR" dirty="0"/>
              <a:t>Μεταφράσουμε το ερωτηματολόγιο μας (αγγλικά-ελληνικά)</a:t>
            </a:r>
          </a:p>
          <a:p>
            <a:pPr marL="0" indent="0" algn="just">
              <a:buNone/>
            </a:pPr>
            <a:r>
              <a:rPr lang="el-GR" dirty="0"/>
              <a:t>Τα ερωτηματολόγια είναι διαθέσιμα διαδικτυακά σε 7 διαφορετικές γλώσσες (αγγλικά, γερμανικά, ελληνικά βουλγάρικα, σλοβάκικα, </a:t>
            </a:r>
            <a:r>
              <a:rPr lang="el-GR" dirty="0" err="1"/>
              <a:t>λετονικά</a:t>
            </a:r>
            <a:r>
              <a:rPr lang="el-GR" dirty="0"/>
              <a:t> και ισπανικά)</a:t>
            </a:r>
          </a:p>
          <a:p>
            <a:pPr marL="0" indent="0" algn="just">
              <a:buNone/>
            </a:pPr>
            <a:endParaRPr lang="en-US" dirty="0"/>
          </a:p>
        </p:txBody>
      </p:sp>
      <p:sp>
        <p:nvSpPr>
          <p:cNvPr id="3" name="Título 2"/>
          <p:cNvSpPr>
            <a:spLocks noGrp="1"/>
          </p:cNvSpPr>
          <p:nvPr>
            <p:ph type="title"/>
          </p:nvPr>
        </p:nvSpPr>
        <p:spPr>
          <a:xfrm>
            <a:off x="838200" y="365125"/>
            <a:ext cx="10515600" cy="1083847"/>
          </a:xfrm>
        </p:spPr>
        <p:txBody>
          <a:bodyPr>
            <a:normAutofit/>
          </a:bodyPr>
          <a:lstStyle/>
          <a:p>
            <a:r>
              <a:rPr lang="el-GR" b="1" dirty="0"/>
              <a:t>Προσαρμογή συνέχεια…</a:t>
            </a:r>
            <a:endParaRPr lang="es-ES" b="1" dirty="0"/>
          </a:p>
        </p:txBody>
      </p:sp>
    </p:spTree>
    <p:extLst>
      <p:ext uri="{BB962C8B-B14F-4D97-AF65-F5344CB8AC3E}">
        <p14:creationId xmlns:p14="http://schemas.microsoft.com/office/powerpoint/2010/main" val="2249888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81200" y="1600201"/>
            <a:ext cx="8003232" cy="4493096"/>
          </a:xfrm>
        </p:spPr>
        <p:txBody>
          <a:bodyPr>
            <a:normAutofit fontScale="62500" lnSpcReduction="20000"/>
          </a:bodyPr>
          <a:lstStyle/>
          <a:p>
            <a:pPr marL="0" indent="0" algn="just">
              <a:buNone/>
            </a:pPr>
            <a:r>
              <a:rPr lang="el-GR" b="1" u="sng" dirty="0"/>
              <a:t>Πλεονεκτήματα</a:t>
            </a:r>
            <a:endParaRPr lang="en-GB" dirty="0"/>
          </a:p>
          <a:p>
            <a:pPr algn="just"/>
            <a:r>
              <a:rPr lang="el-GR" dirty="0"/>
              <a:t>Απεριόριστος αριθμός ερωτήσεων σε μια έρευνα</a:t>
            </a:r>
            <a:endParaRPr lang="en-GB" dirty="0"/>
          </a:p>
          <a:p>
            <a:pPr lvl="0" algn="just"/>
            <a:r>
              <a:rPr lang="el-GR" dirty="0"/>
              <a:t>Απεριόριστος αριθμός συμμετεχόντων σε μια έρευνα (εν αντιθέσει με το δωρεάν εργαλείο) </a:t>
            </a:r>
            <a:endParaRPr lang="en-GB" dirty="0"/>
          </a:p>
          <a:p>
            <a:pPr lvl="0" algn="just"/>
            <a:r>
              <a:rPr lang="el-GR" dirty="0"/>
              <a:t>Προϋποθέσεις για ερωτήσεις ανάλογα με τις προηγούμενες απαντήσεις (λογική υπερπήδησης ερωτήσεων/διακλάδωση)</a:t>
            </a:r>
            <a:endParaRPr lang="en-GB" dirty="0"/>
          </a:p>
          <a:p>
            <a:pPr lvl="0" algn="just"/>
            <a:r>
              <a:rPr lang="el-GR" dirty="0"/>
              <a:t>Ανώνυμη και επώνυμη έρευνα</a:t>
            </a:r>
            <a:endParaRPr lang="en-GB" dirty="0"/>
          </a:p>
          <a:p>
            <a:pPr lvl="0" algn="just"/>
            <a:r>
              <a:rPr lang="el-GR" dirty="0"/>
              <a:t>Εκτεταμένη και φιλική διαχείριση του εργαλείου ως προς τον χρήστη </a:t>
            </a:r>
            <a:endParaRPr lang="en-GB" dirty="0"/>
          </a:p>
          <a:p>
            <a:pPr lvl="0" algn="just"/>
            <a:r>
              <a:rPr lang="el-GR" dirty="0"/>
              <a:t>Δυνατότητα καταχώρησης ημερομηνίας λήξης της έρευνας για αυτοματοποίηση</a:t>
            </a:r>
            <a:endParaRPr lang="en-GB" dirty="0"/>
          </a:p>
          <a:p>
            <a:pPr lvl="0" algn="just"/>
            <a:r>
              <a:rPr lang="el-GR" dirty="0"/>
              <a:t>Βασική στατιστική και γραφική ανάλυση με δυνατότητα  εξαγωγής των αναλύσεων</a:t>
            </a:r>
            <a:endParaRPr lang="en-GB" dirty="0"/>
          </a:p>
          <a:p>
            <a:pPr lvl="0" algn="just"/>
            <a:r>
              <a:rPr lang="el-GR" dirty="0"/>
              <a:t>Πρόγραμμα επεξεργασίας για τη δημιουργία της δικής σας σελίδας με διάταξη της αρεσκείας σας </a:t>
            </a:r>
            <a:endParaRPr lang="en-GB" dirty="0"/>
          </a:p>
          <a:p>
            <a:pPr marL="0" indent="0" algn="just">
              <a:buNone/>
            </a:pPr>
            <a:endParaRPr lang="en-US" dirty="0"/>
          </a:p>
          <a:p>
            <a:pPr algn="just"/>
            <a:endParaRPr lang="es-ES" dirty="0">
              <a:solidFill>
                <a:schemeClr val="bg2">
                  <a:lumMod val="25000"/>
                </a:schemeClr>
              </a:solidFill>
            </a:endParaRPr>
          </a:p>
        </p:txBody>
      </p:sp>
      <p:sp>
        <p:nvSpPr>
          <p:cNvPr id="3" name="Título 2"/>
          <p:cNvSpPr>
            <a:spLocks noGrp="1"/>
          </p:cNvSpPr>
          <p:nvPr>
            <p:ph type="title"/>
          </p:nvPr>
        </p:nvSpPr>
        <p:spPr>
          <a:xfrm>
            <a:off x="838200" y="165097"/>
            <a:ext cx="10515600" cy="1199212"/>
          </a:xfrm>
        </p:spPr>
        <p:txBody>
          <a:bodyPr>
            <a:normAutofit fontScale="90000"/>
          </a:bodyPr>
          <a:lstStyle/>
          <a:p>
            <a:br>
              <a:rPr lang="el-GR" sz="3600" b="1" dirty="0"/>
            </a:br>
            <a:r>
              <a:rPr lang="el-GR" b="1" dirty="0"/>
              <a:t>Το διαδικτυακό εργαλείο</a:t>
            </a:r>
            <a:br>
              <a:rPr lang="el-GR" b="1" dirty="0"/>
            </a:br>
            <a:r>
              <a:rPr lang="es-ES" b="1" dirty="0" err="1"/>
              <a:t>Limesurvey</a:t>
            </a:r>
            <a:r>
              <a:rPr lang="es-ES" b="1" dirty="0"/>
              <a:t> web server-</a:t>
            </a:r>
            <a:r>
              <a:rPr lang="es-ES" b="1" dirty="0" err="1"/>
              <a:t>based</a:t>
            </a:r>
            <a:r>
              <a:rPr lang="es-ES" b="1" dirty="0"/>
              <a:t> software</a:t>
            </a:r>
            <a:br>
              <a:rPr lang="el-GR" dirty="0">
                <a:highlight>
                  <a:srgbClr val="FFFF00"/>
                </a:highlight>
              </a:rPr>
            </a:br>
            <a:endParaRPr lang="es-ES" dirty="0"/>
          </a:p>
        </p:txBody>
      </p:sp>
      <p:pic>
        <p:nvPicPr>
          <p:cNvPr id="5" name="Picture 4">
            <a:extLst>
              <a:ext uri="{FF2B5EF4-FFF2-40B4-BE49-F238E27FC236}">
                <a16:creationId xmlns:a16="http://schemas.microsoft.com/office/drawing/2014/main" id="{29EA9CD3-F03F-4772-986C-DA370575320B}"/>
              </a:ext>
            </a:extLst>
          </p:cNvPr>
          <p:cNvPicPr>
            <a:picLocks noChangeAspect="1"/>
          </p:cNvPicPr>
          <p:nvPr/>
        </p:nvPicPr>
        <p:blipFill>
          <a:blip r:embed="rId3"/>
          <a:stretch>
            <a:fillRect/>
          </a:stretch>
        </p:blipFill>
        <p:spPr>
          <a:xfrm>
            <a:off x="9525" y="1364309"/>
            <a:ext cx="1971675" cy="1485900"/>
          </a:xfrm>
          <a:prstGeom prst="rect">
            <a:avLst/>
          </a:prstGeom>
        </p:spPr>
      </p:pic>
    </p:spTree>
    <p:extLst>
      <p:ext uri="{BB962C8B-B14F-4D97-AF65-F5344CB8AC3E}">
        <p14:creationId xmlns:p14="http://schemas.microsoft.com/office/powerpoint/2010/main" val="2208225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337722" y="1804907"/>
            <a:ext cx="8003232" cy="4493096"/>
          </a:xfrm>
        </p:spPr>
        <p:txBody>
          <a:bodyPr>
            <a:normAutofit fontScale="70000" lnSpcReduction="20000"/>
          </a:bodyPr>
          <a:lstStyle/>
          <a:p>
            <a:pPr marL="0" indent="0">
              <a:buNone/>
            </a:pPr>
            <a:r>
              <a:rPr lang="el-GR" b="1" u="sng" dirty="0"/>
              <a:t>Μειονεκτήματα </a:t>
            </a:r>
            <a:endParaRPr lang="en-GB" dirty="0"/>
          </a:p>
          <a:p>
            <a:pPr lvl="0" algn="just"/>
            <a:r>
              <a:rPr lang="el-GR" dirty="0"/>
              <a:t>Το </a:t>
            </a:r>
            <a:r>
              <a:rPr lang="es-ES" dirty="0" err="1"/>
              <a:t>Limesurvey</a:t>
            </a:r>
            <a:r>
              <a:rPr lang="es-ES" dirty="0"/>
              <a:t> </a:t>
            </a:r>
            <a:r>
              <a:rPr lang="el-GR" dirty="0"/>
              <a:t>είναι πηγή ελεύθερης πρόσβασης (δωρεάν) σε όλους και αυτό το καθιστά σαν ένα εργαλείο με όχι και τόσο εκτενή υποστήριξη σαν εμπορικό προϊόν</a:t>
            </a:r>
            <a:endParaRPr lang="en-GB" dirty="0"/>
          </a:p>
          <a:p>
            <a:pPr lvl="0" algn="just"/>
            <a:r>
              <a:rPr lang="el-GR" dirty="0"/>
              <a:t>Έχει τις δικές του προεπιλεγμένες ερωτήσεις όπου άλλες πλατφόρμες μπορεί να έχουν μεγαλύτερη ποικιλία ερωτήσεων προς χρήση, κάτι που μπορεί να εξοικονομήσει χρόνο κατά τη δημιουργία μιας έρευνας</a:t>
            </a:r>
            <a:endParaRPr lang="en-GB" dirty="0"/>
          </a:p>
          <a:p>
            <a:pPr lvl="0" algn="just"/>
            <a:r>
              <a:rPr lang="el-GR" dirty="0"/>
              <a:t>Η δημιουργία των θεματικών ενοτήτων, ο τρόπος διαχείρισης ή και τροποποίηση τους δεν είναι φιλικά ως προς ένα χρήστη που δεν είναι προγραμματιστής</a:t>
            </a:r>
            <a:endParaRPr lang="en-GB" dirty="0"/>
          </a:p>
          <a:p>
            <a:pPr lvl="0" algn="just"/>
            <a:r>
              <a:rPr lang="el-GR" dirty="0"/>
              <a:t>Το στήσιμο μιας έρευνας είναι αρκετά χρονοβόρα διαδικασία</a:t>
            </a:r>
            <a:endParaRPr lang="en-GB" dirty="0"/>
          </a:p>
          <a:p>
            <a:pPr lvl="0" algn="just"/>
            <a:r>
              <a:rPr lang="el-GR" dirty="0"/>
              <a:t>Η επεξεργασία των ερευνών είναι εξαιρετικά δύσκολη  όπως επίσης και οι προσαρμογές οι οποίες είναι πολύ περίπλοκες</a:t>
            </a:r>
            <a:endParaRPr lang="en-US" dirty="0"/>
          </a:p>
          <a:p>
            <a:pPr marL="0" indent="0">
              <a:buNone/>
            </a:pPr>
            <a:endParaRPr lang="es-ES" dirty="0">
              <a:solidFill>
                <a:schemeClr val="bg2">
                  <a:lumMod val="25000"/>
                </a:schemeClr>
              </a:solidFill>
            </a:endParaRPr>
          </a:p>
        </p:txBody>
      </p:sp>
      <p:sp>
        <p:nvSpPr>
          <p:cNvPr id="3" name="Título 2"/>
          <p:cNvSpPr>
            <a:spLocks noGrp="1"/>
          </p:cNvSpPr>
          <p:nvPr>
            <p:ph type="title"/>
          </p:nvPr>
        </p:nvSpPr>
        <p:spPr/>
        <p:txBody>
          <a:bodyPr>
            <a:normAutofit fontScale="90000"/>
          </a:bodyPr>
          <a:lstStyle/>
          <a:p>
            <a:r>
              <a:rPr lang="el-GR" b="1" dirty="0"/>
              <a:t>Το διαδικτυακό εργαλείο</a:t>
            </a:r>
            <a:br>
              <a:rPr lang="el-GR" b="1" dirty="0"/>
            </a:br>
            <a:r>
              <a:rPr lang="es-ES" b="1" dirty="0" err="1"/>
              <a:t>Limesurvey</a:t>
            </a:r>
            <a:r>
              <a:rPr lang="es-ES" b="1" dirty="0"/>
              <a:t> web server-</a:t>
            </a:r>
            <a:r>
              <a:rPr lang="es-ES" b="1" dirty="0" err="1"/>
              <a:t>based</a:t>
            </a:r>
            <a:r>
              <a:rPr lang="es-ES" b="1" dirty="0"/>
              <a:t> software </a:t>
            </a:r>
            <a:r>
              <a:rPr lang="el-GR" b="1" dirty="0"/>
              <a:t>συνέχεια</a:t>
            </a:r>
            <a:endParaRPr lang="es-ES" dirty="0"/>
          </a:p>
        </p:txBody>
      </p:sp>
      <p:pic>
        <p:nvPicPr>
          <p:cNvPr id="4" name="Picture 3">
            <a:extLst>
              <a:ext uri="{FF2B5EF4-FFF2-40B4-BE49-F238E27FC236}">
                <a16:creationId xmlns:a16="http://schemas.microsoft.com/office/drawing/2014/main" id="{76C9FD9F-B368-48D2-A6B5-BBB86D54CBF1}"/>
              </a:ext>
            </a:extLst>
          </p:cNvPr>
          <p:cNvPicPr>
            <a:picLocks noChangeAspect="1"/>
          </p:cNvPicPr>
          <p:nvPr/>
        </p:nvPicPr>
        <p:blipFill>
          <a:blip r:embed="rId2"/>
          <a:stretch>
            <a:fillRect/>
          </a:stretch>
        </p:blipFill>
        <p:spPr>
          <a:xfrm>
            <a:off x="9416971" y="1868231"/>
            <a:ext cx="1936829" cy="1454813"/>
          </a:xfrm>
          <a:prstGeom prst="rect">
            <a:avLst/>
          </a:prstGeom>
        </p:spPr>
      </p:pic>
    </p:spTree>
    <p:extLst>
      <p:ext uri="{BB962C8B-B14F-4D97-AF65-F5344CB8AC3E}">
        <p14:creationId xmlns:p14="http://schemas.microsoft.com/office/powerpoint/2010/main" val="3606489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708484" y="1690688"/>
            <a:ext cx="8003232" cy="4605181"/>
          </a:xfrm>
        </p:spPr>
        <p:txBody>
          <a:bodyPr>
            <a:normAutofit fontScale="40000" lnSpcReduction="20000"/>
          </a:bodyPr>
          <a:lstStyle/>
          <a:p>
            <a:pPr marL="0" indent="0" algn="just">
              <a:buNone/>
            </a:pPr>
            <a:endParaRPr lang="es-ES" sz="4900" b="1" u="sng" dirty="0"/>
          </a:p>
          <a:p>
            <a:pPr lvl="0" algn="just"/>
            <a:r>
              <a:rPr lang="el-GR" sz="6400" dirty="0"/>
              <a:t>Το </a:t>
            </a:r>
            <a:r>
              <a:rPr lang="en-US" sz="6400" dirty="0"/>
              <a:t>Limesurvey</a:t>
            </a:r>
            <a:r>
              <a:rPr lang="el-GR" sz="6400" dirty="0"/>
              <a:t> σαν εργαλείο είναι πολύ καλό στη συλλογή δεδομένων αλλά υστερεί στην ανάλυσή τους</a:t>
            </a:r>
            <a:endParaRPr lang="en-GB" sz="6400" dirty="0"/>
          </a:p>
          <a:p>
            <a:pPr lvl="0" algn="just"/>
            <a:r>
              <a:rPr lang="el-GR" sz="6400" dirty="0"/>
              <a:t>Τα δεδομένα χρειάζεται να εξαχθούν (</a:t>
            </a:r>
            <a:r>
              <a:rPr lang="en-US" sz="6400" dirty="0"/>
              <a:t>Microsoft Excel</a:t>
            </a:r>
            <a:r>
              <a:rPr lang="el-GR" sz="6400" dirty="0"/>
              <a:t>) για να αναλυθούν ούτως ώστε τα αποτελέσματα τους  να είναι κατανοητά καθ’ ότι το  </a:t>
            </a:r>
            <a:r>
              <a:rPr lang="en-US" sz="6400" dirty="0"/>
              <a:t>Limesurvey</a:t>
            </a:r>
            <a:r>
              <a:rPr lang="el-GR" sz="6400" dirty="0"/>
              <a:t> υστερεί στη παρουσίαση αναλυτικών στοιχείων</a:t>
            </a:r>
            <a:endParaRPr lang="en-GB" sz="6400" dirty="0"/>
          </a:p>
          <a:p>
            <a:pPr lvl="0" algn="just"/>
            <a:r>
              <a:rPr lang="el-GR" sz="6400" dirty="0"/>
              <a:t>Η κατανόηση του εργαλείου είναι πολύ χρονοβόρα μεν,  αλλά τα ιδιαίτερα χαρακτηριστικά του, που μπορεί κάποιος να εκμεταλλευτεί, είναι πολλά.  </a:t>
            </a:r>
            <a:endParaRPr lang="en-GB" sz="6400" dirty="0"/>
          </a:p>
          <a:p>
            <a:pPr lvl="0" algn="just"/>
            <a:r>
              <a:rPr lang="el-GR" sz="6400" dirty="0"/>
              <a:t>Το εργαλείο έχει τη δυνατότητα αναφοράς η οποία αυτόματα αναδιατάσσει τις διάφορες κατηγορίες απαντήσεων ώστε να παρουσιάζονται πάντα από το μέγιστο στο ελάχιστο. </a:t>
            </a:r>
            <a:endParaRPr lang="en-GB" sz="6400" dirty="0"/>
          </a:p>
          <a:p>
            <a:pPr marL="0" indent="0" algn="just">
              <a:buNone/>
            </a:pPr>
            <a:endParaRPr lang="en-US" dirty="0"/>
          </a:p>
          <a:p>
            <a:pPr algn="just"/>
            <a:endParaRPr lang="es-ES" dirty="0">
              <a:solidFill>
                <a:schemeClr val="bg2">
                  <a:lumMod val="25000"/>
                </a:schemeClr>
              </a:solidFill>
            </a:endParaRPr>
          </a:p>
        </p:txBody>
      </p:sp>
      <p:sp>
        <p:nvSpPr>
          <p:cNvPr id="3" name="Título 2"/>
          <p:cNvSpPr>
            <a:spLocks noGrp="1"/>
          </p:cNvSpPr>
          <p:nvPr>
            <p:ph type="title"/>
          </p:nvPr>
        </p:nvSpPr>
        <p:spPr/>
        <p:txBody>
          <a:bodyPr/>
          <a:lstStyle/>
          <a:p>
            <a:r>
              <a:rPr lang="el-GR" b="1" dirty="0"/>
              <a:t>Εν συντομία </a:t>
            </a:r>
          </a:p>
        </p:txBody>
      </p:sp>
    </p:spTree>
    <p:extLst>
      <p:ext uri="{BB962C8B-B14F-4D97-AF65-F5344CB8AC3E}">
        <p14:creationId xmlns:p14="http://schemas.microsoft.com/office/powerpoint/2010/main" val="3933044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708484" y="1690688"/>
            <a:ext cx="8003232" cy="4605181"/>
          </a:xfrm>
        </p:spPr>
        <p:txBody>
          <a:bodyPr>
            <a:normAutofit fontScale="40000" lnSpcReduction="20000"/>
          </a:bodyPr>
          <a:lstStyle/>
          <a:p>
            <a:pPr marL="0" indent="0" algn="just">
              <a:buNone/>
            </a:pPr>
            <a:endParaRPr lang="es-ES" sz="4900" b="1" u="sng" dirty="0"/>
          </a:p>
          <a:p>
            <a:pPr lvl="0" algn="just"/>
            <a:r>
              <a:rPr lang="el-GR" sz="6400" dirty="0"/>
              <a:t>Παρέχει την ανασκόπηση των αποτελεσμάτων σε γραφήματα κτλ.  </a:t>
            </a:r>
            <a:endParaRPr lang="en-GB" sz="6400" dirty="0"/>
          </a:p>
          <a:p>
            <a:pPr lvl="0" algn="just"/>
            <a:r>
              <a:rPr lang="el-GR" sz="6400" dirty="0"/>
              <a:t>Έχει καλή σχέση ποιότητας και τιμής</a:t>
            </a:r>
            <a:endParaRPr lang="en-GB" sz="6400" dirty="0"/>
          </a:p>
          <a:p>
            <a:pPr lvl="0" algn="just"/>
            <a:r>
              <a:rPr lang="el-GR" sz="6400" dirty="0"/>
              <a:t>Περιορισμένες δυνατότητες αποστολής ηλεκτρονικού ταχυδρομείου – έπρεπε να χρησιμοποιήσουμε άλλο λογισμικό για την αποστολή μηνυμάτων</a:t>
            </a:r>
            <a:endParaRPr lang="en-GB" sz="6400" dirty="0"/>
          </a:p>
          <a:p>
            <a:pPr lvl="0" algn="just"/>
            <a:r>
              <a:rPr lang="el-GR" sz="6400" dirty="0"/>
              <a:t>Περιορισμένες ερωτήσεις σχετικά με την αποδοχή χρήσης προσωπικών δεδομένων των συμμετεχόντων - χρειάστηκε να ετοιμάσουμε το ανάλογο κείμενο αποδοχής και να το ενσωματώσουμε</a:t>
            </a:r>
            <a:r>
              <a:rPr lang="el-GR" sz="4900" dirty="0"/>
              <a:t>.  </a:t>
            </a:r>
            <a:endParaRPr lang="en-GB" sz="4900" dirty="0"/>
          </a:p>
          <a:p>
            <a:pPr marL="0" indent="0" algn="just">
              <a:buNone/>
            </a:pPr>
            <a:endParaRPr lang="en-US" dirty="0"/>
          </a:p>
          <a:p>
            <a:pPr algn="just"/>
            <a:endParaRPr lang="es-ES" dirty="0">
              <a:solidFill>
                <a:schemeClr val="bg2">
                  <a:lumMod val="25000"/>
                </a:schemeClr>
              </a:solidFill>
            </a:endParaRPr>
          </a:p>
        </p:txBody>
      </p:sp>
      <p:sp>
        <p:nvSpPr>
          <p:cNvPr id="3" name="Título 2"/>
          <p:cNvSpPr>
            <a:spLocks noGrp="1"/>
          </p:cNvSpPr>
          <p:nvPr>
            <p:ph type="title"/>
          </p:nvPr>
        </p:nvSpPr>
        <p:spPr/>
        <p:txBody>
          <a:bodyPr>
            <a:normAutofit/>
          </a:bodyPr>
          <a:lstStyle/>
          <a:p>
            <a:r>
              <a:rPr lang="el-GR" b="1" dirty="0"/>
              <a:t>Εν συντομία συνέχεια</a:t>
            </a:r>
          </a:p>
        </p:txBody>
      </p:sp>
    </p:spTree>
    <p:extLst>
      <p:ext uri="{BB962C8B-B14F-4D97-AF65-F5344CB8AC3E}">
        <p14:creationId xmlns:p14="http://schemas.microsoft.com/office/powerpoint/2010/main" val="255694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59D6026-2F5B-4DE2-8594-9AD743462164}"/>
              </a:ext>
            </a:extLst>
          </p:cNvPr>
          <p:cNvPicPr>
            <a:picLocks noChangeAspect="1"/>
          </p:cNvPicPr>
          <p:nvPr/>
        </p:nvPicPr>
        <p:blipFill>
          <a:blip r:embed="rId3"/>
          <a:stretch>
            <a:fillRect/>
          </a:stretch>
        </p:blipFill>
        <p:spPr>
          <a:xfrm>
            <a:off x="633803" y="850922"/>
            <a:ext cx="10924393" cy="5156156"/>
          </a:xfrm>
          <a:prstGeom prst="rect">
            <a:avLst/>
          </a:prstGeom>
        </p:spPr>
      </p:pic>
      <p:sp>
        <p:nvSpPr>
          <p:cNvPr id="7" name="Content Placeholder 6">
            <a:extLst>
              <a:ext uri="{FF2B5EF4-FFF2-40B4-BE49-F238E27FC236}">
                <a16:creationId xmlns:a16="http://schemas.microsoft.com/office/drawing/2014/main" id="{15FB48BB-22D8-4E49-BC31-4ABA488C3CF5}"/>
              </a:ext>
            </a:extLst>
          </p:cNvPr>
          <p:cNvSpPr>
            <a:spLocks noGrp="1"/>
          </p:cNvSpPr>
          <p:nvPr>
            <p:ph idx="1"/>
          </p:nvPr>
        </p:nvSpPr>
        <p:spPr>
          <a:xfrm>
            <a:off x="633803" y="304800"/>
            <a:ext cx="10719997" cy="6038850"/>
          </a:xfrm>
        </p:spPr>
        <p:txBody>
          <a:bodyPr/>
          <a:lstStyle/>
          <a:p>
            <a:pPr marL="0" indent="0">
              <a:buNone/>
            </a:pPr>
            <a:endParaRPr lang="en-GB" dirty="0"/>
          </a:p>
        </p:txBody>
      </p:sp>
    </p:spTree>
    <p:extLst>
      <p:ext uri="{BB962C8B-B14F-4D97-AF65-F5344CB8AC3E}">
        <p14:creationId xmlns:p14="http://schemas.microsoft.com/office/powerpoint/2010/main" val="3595320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69268" y="1143000"/>
            <a:ext cx="11053464" cy="5178897"/>
          </a:xfrm>
        </p:spPr>
        <p:txBody>
          <a:bodyPr>
            <a:normAutofit/>
          </a:bodyPr>
          <a:lstStyle/>
          <a:p>
            <a:pPr algn="just"/>
            <a:r>
              <a:rPr lang="el-GR" dirty="0"/>
              <a:t>Δύο στοχευμένες ομάδες αποφοίτων (2013 και 2019)</a:t>
            </a:r>
          </a:p>
          <a:p>
            <a:pPr algn="just"/>
            <a:r>
              <a:rPr lang="el-GR" dirty="0"/>
              <a:t>Αποστολή ηλεκτρονικού μηνύματος όσων αποφοίτων είχαμε την συγκατάθεση και τις διευθύνσεις ηλεκτρονικών ταχυδρομείων τους</a:t>
            </a:r>
          </a:p>
          <a:p>
            <a:pPr algn="just"/>
            <a:r>
              <a:rPr lang="el-GR" dirty="0"/>
              <a:t>Αποστολή συνδέσμου της έρευνας μέσω </a:t>
            </a:r>
            <a:r>
              <a:rPr lang="en-GB" dirty="0"/>
              <a:t>SMS</a:t>
            </a:r>
            <a:r>
              <a:rPr lang="el-GR" dirty="0"/>
              <a:t> – μαζική υπηρεσία που προσφέρουμε στον οργανισμό μας</a:t>
            </a:r>
          </a:p>
          <a:p>
            <a:pPr algn="just"/>
            <a:r>
              <a:rPr lang="el-GR" dirty="0"/>
              <a:t>Επικοινωνία μέσω κοινωνικών δικτύων</a:t>
            </a:r>
            <a:r>
              <a:rPr lang="en-GB" dirty="0"/>
              <a:t> (</a:t>
            </a:r>
            <a:r>
              <a:rPr lang="en-GB" dirty="0" err="1"/>
              <a:t>facebook</a:t>
            </a:r>
            <a:r>
              <a:rPr lang="en-GB" dirty="0"/>
              <a:t>, tweeter, Instagram)</a:t>
            </a:r>
          </a:p>
          <a:p>
            <a:pPr algn="just"/>
            <a:r>
              <a:rPr lang="el-GR" dirty="0"/>
              <a:t>Μέσω κλειστών ομάδων επικοινωνίας/τμηματικά</a:t>
            </a:r>
          </a:p>
          <a:p>
            <a:pPr algn="just"/>
            <a:r>
              <a:rPr lang="el-GR" dirty="0"/>
              <a:t>Μέσω </a:t>
            </a:r>
            <a:r>
              <a:rPr lang="en-GB" dirty="0"/>
              <a:t>intranet</a:t>
            </a:r>
            <a:endParaRPr lang="el-GR" dirty="0"/>
          </a:p>
          <a:p>
            <a:pPr algn="just"/>
            <a:endParaRPr lang="el-GR" dirty="0"/>
          </a:p>
          <a:p>
            <a:pPr algn="just"/>
            <a:endParaRPr lang="el-GR" dirty="0"/>
          </a:p>
        </p:txBody>
      </p:sp>
      <p:sp>
        <p:nvSpPr>
          <p:cNvPr id="3" name="Título 2"/>
          <p:cNvSpPr>
            <a:spLocks noGrp="1"/>
          </p:cNvSpPr>
          <p:nvPr>
            <p:ph type="title"/>
          </p:nvPr>
        </p:nvSpPr>
        <p:spPr>
          <a:xfrm>
            <a:off x="838200" y="365125"/>
            <a:ext cx="10515600" cy="777875"/>
          </a:xfrm>
        </p:spPr>
        <p:txBody>
          <a:bodyPr/>
          <a:lstStyle/>
          <a:p>
            <a:r>
              <a:rPr lang="el-GR" b="1" dirty="0"/>
              <a:t>Προώθηση/εφαρμογή ερωτηματολογίου</a:t>
            </a:r>
            <a:endParaRPr lang="es-ES" dirty="0"/>
          </a:p>
        </p:txBody>
      </p:sp>
      <p:pic>
        <p:nvPicPr>
          <p:cNvPr id="4" name="Picture 3">
            <a:extLst>
              <a:ext uri="{FF2B5EF4-FFF2-40B4-BE49-F238E27FC236}">
                <a16:creationId xmlns:a16="http://schemas.microsoft.com/office/drawing/2014/main" id="{43D27263-ABC9-401C-BABB-A404BBFF0191}"/>
              </a:ext>
            </a:extLst>
          </p:cNvPr>
          <p:cNvPicPr>
            <a:picLocks noChangeAspect="1"/>
          </p:cNvPicPr>
          <p:nvPr/>
        </p:nvPicPr>
        <p:blipFill>
          <a:blip r:embed="rId3"/>
          <a:stretch>
            <a:fillRect/>
          </a:stretch>
        </p:blipFill>
        <p:spPr>
          <a:xfrm>
            <a:off x="9352796" y="4815116"/>
            <a:ext cx="2269935" cy="1299934"/>
          </a:xfrm>
          <a:prstGeom prst="rect">
            <a:avLst/>
          </a:prstGeom>
        </p:spPr>
      </p:pic>
    </p:spTree>
    <p:extLst>
      <p:ext uri="{BB962C8B-B14F-4D97-AF65-F5344CB8AC3E}">
        <p14:creationId xmlns:p14="http://schemas.microsoft.com/office/powerpoint/2010/main" val="175275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838200" y="1085850"/>
            <a:ext cx="10206789" cy="5007447"/>
          </a:xfrm>
        </p:spPr>
        <p:txBody>
          <a:bodyPr>
            <a:normAutofit/>
          </a:bodyPr>
          <a:lstStyle/>
          <a:p>
            <a:pPr algn="just"/>
            <a:r>
              <a:rPr lang="el-GR" dirty="0"/>
              <a:t>Έρευνα στα συστήματα και μέτρα παρακολούθησης των</a:t>
            </a:r>
          </a:p>
          <a:p>
            <a:pPr marL="0" indent="0" algn="just">
              <a:buNone/>
            </a:pPr>
            <a:r>
              <a:rPr lang="el-GR" dirty="0"/>
              <a:t>αποφοίτων ΕΕΚ – συγκριτική μελέτη σε εφτά χώρες</a:t>
            </a:r>
          </a:p>
          <a:p>
            <a:pPr algn="just"/>
            <a:r>
              <a:rPr lang="el-GR" dirty="0"/>
              <a:t>Ερωτηματολόγια Παρακολούθησης Αποφοίτων σε τρία</a:t>
            </a:r>
          </a:p>
          <a:p>
            <a:pPr marL="0" indent="0" algn="just">
              <a:buNone/>
            </a:pPr>
            <a:r>
              <a:rPr lang="el-GR" dirty="0"/>
              <a:t>επίπεδα, εφτά γλώσσες και 2 διαφορετικά εργαλεία</a:t>
            </a:r>
          </a:p>
          <a:p>
            <a:pPr marL="0" indent="0" algn="just">
              <a:buNone/>
            </a:pPr>
            <a:r>
              <a:rPr lang="el-GR" dirty="0"/>
              <a:t>(Φόρμες </a:t>
            </a:r>
            <a:r>
              <a:rPr lang="el-GR" dirty="0" err="1"/>
              <a:t>Google</a:t>
            </a:r>
            <a:r>
              <a:rPr lang="el-GR" dirty="0"/>
              <a:t> &amp; </a:t>
            </a:r>
            <a:r>
              <a:rPr lang="el-GR" dirty="0" err="1"/>
              <a:t>Limesurvey</a:t>
            </a:r>
            <a:r>
              <a:rPr lang="el-GR" dirty="0"/>
              <a:t>)</a:t>
            </a:r>
          </a:p>
          <a:p>
            <a:pPr algn="just"/>
            <a:r>
              <a:rPr lang="el-GR" dirty="0"/>
              <a:t>Μεθοδολογικές Κατευθυντήριες Γραμμές του On </a:t>
            </a:r>
            <a:r>
              <a:rPr lang="el-GR" dirty="0" err="1"/>
              <a:t>Track</a:t>
            </a:r>
            <a:r>
              <a:rPr lang="el-GR" dirty="0"/>
              <a:t> για</a:t>
            </a:r>
          </a:p>
          <a:p>
            <a:pPr marL="0" indent="0" algn="just">
              <a:buNone/>
            </a:pPr>
            <a:r>
              <a:rPr lang="el-GR" dirty="0"/>
              <a:t>τους </a:t>
            </a:r>
            <a:r>
              <a:rPr lang="el-GR" dirty="0" err="1"/>
              <a:t>παρόχους</a:t>
            </a:r>
            <a:r>
              <a:rPr lang="el-GR" dirty="0"/>
              <a:t> ΕΕΚ</a:t>
            </a:r>
          </a:p>
          <a:p>
            <a:pPr indent="38100" algn="just">
              <a:buFont typeface="Wingdings" panose="05000000000000000000" pitchFamily="2" charset="2"/>
              <a:buChar char="Ø"/>
            </a:pPr>
            <a:r>
              <a:rPr lang="el-GR" dirty="0"/>
              <a:t>Τεχνικό Εγχειρίδιο Ερωτηματολογίου του On </a:t>
            </a:r>
            <a:r>
              <a:rPr lang="el-GR" dirty="0" err="1"/>
              <a:t>Track</a:t>
            </a:r>
            <a:endParaRPr lang="el-GR" dirty="0"/>
          </a:p>
          <a:p>
            <a:pPr marL="0" indent="0" algn="just">
              <a:buNone/>
            </a:pPr>
            <a:endParaRPr lang="es-ES" dirty="0">
              <a:solidFill>
                <a:schemeClr val="bg2">
                  <a:lumMod val="25000"/>
                </a:schemeClr>
              </a:solidFill>
            </a:endParaRPr>
          </a:p>
        </p:txBody>
      </p:sp>
      <p:sp>
        <p:nvSpPr>
          <p:cNvPr id="3" name="Título 2"/>
          <p:cNvSpPr>
            <a:spLocks noGrp="1"/>
          </p:cNvSpPr>
          <p:nvPr>
            <p:ph type="title"/>
          </p:nvPr>
        </p:nvSpPr>
        <p:spPr>
          <a:xfrm>
            <a:off x="762000" y="215428"/>
            <a:ext cx="10515600" cy="587375"/>
          </a:xfrm>
        </p:spPr>
        <p:txBody>
          <a:bodyPr>
            <a:normAutofit fontScale="90000"/>
          </a:bodyPr>
          <a:lstStyle/>
          <a:p>
            <a:br>
              <a:rPr lang="el-GR" b="1" dirty="0">
                <a:solidFill>
                  <a:schemeClr val="tx1">
                    <a:lumMod val="50000"/>
                    <a:lumOff val="50000"/>
                  </a:schemeClr>
                </a:solidFill>
              </a:rPr>
            </a:br>
            <a:r>
              <a:rPr lang="el-GR" b="1" dirty="0">
                <a:solidFill>
                  <a:schemeClr val="tx1">
                    <a:lumMod val="50000"/>
                    <a:lumOff val="50000"/>
                  </a:schemeClr>
                </a:solidFill>
              </a:rPr>
              <a:t>Αποτελέσματα </a:t>
            </a:r>
            <a:br>
              <a:rPr lang="el-GR" dirty="0">
                <a:solidFill>
                  <a:schemeClr val="bg2">
                    <a:lumMod val="25000"/>
                  </a:schemeClr>
                </a:solidFill>
              </a:rPr>
            </a:br>
            <a:endParaRPr lang="es-ES" dirty="0"/>
          </a:p>
        </p:txBody>
      </p:sp>
    </p:spTree>
    <p:extLst>
      <p:ext uri="{BB962C8B-B14F-4D97-AF65-F5344CB8AC3E}">
        <p14:creationId xmlns:p14="http://schemas.microsoft.com/office/powerpoint/2010/main" val="771660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537033-9171-4308-9B35-3CDA8DA6789B}"/>
              </a:ext>
            </a:extLst>
          </p:cNvPr>
          <p:cNvSpPr>
            <a:spLocks noGrp="1"/>
          </p:cNvSpPr>
          <p:nvPr>
            <p:ph idx="1"/>
          </p:nvPr>
        </p:nvSpPr>
        <p:spPr/>
        <p:txBody>
          <a:bodyPr/>
          <a:lstStyle/>
          <a:p>
            <a:r>
              <a:rPr lang="el-GR" dirty="0"/>
              <a:t>Η εφαρμογή είναι ακόμα ενεργή</a:t>
            </a:r>
          </a:p>
          <a:p>
            <a:r>
              <a:rPr lang="el-GR" dirty="0"/>
              <a:t>Μέχρι στιγμή έχουμε λάβει περισσότερες από 75 απαντήσεις</a:t>
            </a:r>
          </a:p>
          <a:p>
            <a:r>
              <a:rPr lang="el-GR" dirty="0"/>
              <a:t>Τα αποτελέσματα θα γίνουν εξαγωγή σε φύλλα </a:t>
            </a:r>
            <a:r>
              <a:rPr lang="el-GR" dirty="0" err="1"/>
              <a:t>excel</a:t>
            </a:r>
            <a:r>
              <a:rPr lang="el-GR" dirty="0"/>
              <a:t> για καλύτερη ανάλυση των απαντήσεων και μελλοντική χρήση</a:t>
            </a:r>
          </a:p>
          <a:p>
            <a:endParaRPr lang="en-GB" dirty="0"/>
          </a:p>
        </p:txBody>
      </p:sp>
      <p:sp>
        <p:nvSpPr>
          <p:cNvPr id="3" name="Title 2">
            <a:extLst>
              <a:ext uri="{FF2B5EF4-FFF2-40B4-BE49-F238E27FC236}">
                <a16:creationId xmlns:a16="http://schemas.microsoft.com/office/drawing/2014/main" id="{B2DB7596-AD25-483C-BE93-6B0A44DA634B}"/>
              </a:ext>
            </a:extLst>
          </p:cNvPr>
          <p:cNvSpPr>
            <a:spLocks noGrp="1"/>
          </p:cNvSpPr>
          <p:nvPr>
            <p:ph type="title"/>
          </p:nvPr>
        </p:nvSpPr>
        <p:spPr>
          <a:xfrm>
            <a:off x="838200" y="365125"/>
            <a:ext cx="10515600" cy="968375"/>
          </a:xfrm>
        </p:spPr>
        <p:txBody>
          <a:bodyPr>
            <a:normAutofit fontScale="90000"/>
          </a:bodyPr>
          <a:lstStyle/>
          <a:p>
            <a:br>
              <a:rPr lang="el-GR" dirty="0"/>
            </a:br>
            <a:r>
              <a:rPr lang="el-GR" b="1" dirty="0"/>
              <a:t>Σε ποιο σημείο βρισκόμαστε</a:t>
            </a:r>
            <a:br>
              <a:rPr lang="el-GR" dirty="0"/>
            </a:br>
            <a:endParaRPr lang="en-GB" dirty="0"/>
          </a:p>
        </p:txBody>
      </p:sp>
    </p:spTree>
    <p:extLst>
      <p:ext uri="{BB962C8B-B14F-4D97-AF65-F5344CB8AC3E}">
        <p14:creationId xmlns:p14="http://schemas.microsoft.com/office/powerpoint/2010/main" val="612308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81200" y="1600201"/>
            <a:ext cx="8003232" cy="4493096"/>
          </a:xfrm>
        </p:spPr>
        <p:txBody>
          <a:bodyPr>
            <a:normAutofit fontScale="85000" lnSpcReduction="20000"/>
          </a:bodyPr>
          <a:lstStyle/>
          <a:p>
            <a:pPr marL="257175" lvl="2" indent="0">
              <a:buNone/>
            </a:pPr>
            <a:r>
              <a:rPr lang="el-GR" sz="3200" dirty="0"/>
              <a:t>Η παρουσίαση των αποτελεσμάτων θα γίνει τόσο ποσοτικά όσο και ποιοτικά </a:t>
            </a:r>
          </a:p>
          <a:p>
            <a:pPr marL="714375" lvl="2" indent="-457200"/>
            <a:r>
              <a:rPr lang="el-GR" sz="3200" dirty="0"/>
              <a:t>η αναβάθμιση του συστήματος παρακολούθησης είναι στα μελλοντικά μας σχέδια</a:t>
            </a:r>
          </a:p>
          <a:p>
            <a:pPr marL="714375" lvl="2" indent="-457200"/>
            <a:r>
              <a:rPr lang="el-GR" sz="3200" dirty="0"/>
              <a:t>Η παρακολούθηση αποφοίτων θεωρείται ως ευκαιρία να βελτιώσουμε τις υπηρεσίες απασχόλησης της σταδιοδρομίας τους </a:t>
            </a:r>
          </a:p>
          <a:p>
            <a:pPr marL="714375" lvl="2" indent="-457200"/>
            <a:r>
              <a:rPr lang="el-GR" sz="3200" dirty="0"/>
              <a:t>μετά την ολοκλήρωση της έρευνας θα γίνει ανάλυση των αποτελεσμάτων τα οποία θα αξιοποιηθούν εσωτερικά. </a:t>
            </a:r>
          </a:p>
          <a:p>
            <a:pPr marL="714375" lvl="2" indent="-457200"/>
            <a:r>
              <a:rPr lang="el-GR" sz="3200" dirty="0"/>
              <a:t>στόχο βέβαια αποτελεί και η ενσωμάτωση του μέτρου στο σύστημα διασφάλισης της ποιότητας του οργανισμού.</a:t>
            </a:r>
          </a:p>
          <a:p>
            <a:pPr algn="just"/>
            <a:endParaRPr lang="es-ES" dirty="0">
              <a:solidFill>
                <a:schemeClr val="bg2">
                  <a:lumMod val="25000"/>
                </a:schemeClr>
              </a:solidFill>
            </a:endParaRPr>
          </a:p>
        </p:txBody>
      </p:sp>
      <p:sp>
        <p:nvSpPr>
          <p:cNvPr id="3" name="Título 2"/>
          <p:cNvSpPr>
            <a:spLocks noGrp="1"/>
          </p:cNvSpPr>
          <p:nvPr>
            <p:ph type="title"/>
          </p:nvPr>
        </p:nvSpPr>
        <p:spPr/>
        <p:txBody>
          <a:bodyPr/>
          <a:lstStyle/>
          <a:p>
            <a:r>
              <a:rPr lang="el-GR" b="1" dirty="0"/>
              <a:t>Τα επόμενα μας βήματα </a:t>
            </a:r>
            <a:endParaRPr lang="es-ES" dirty="0"/>
          </a:p>
        </p:txBody>
      </p:sp>
    </p:spTree>
    <p:extLst>
      <p:ext uri="{BB962C8B-B14F-4D97-AF65-F5344CB8AC3E}">
        <p14:creationId xmlns:p14="http://schemas.microsoft.com/office/powerpoint/2010/main" val="1553341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81200" y="1600201"/>
            <a:ext cx="8003232" cy="4493096"/>
          </a:xfrm>
        </p:spPr>
        <p:txBody>
          <a:bodyPr>
            <a:normAutofit fontScale="85000" lnSpcReduction="20000"/>
          </a:bodyPr>
          <a:lstStyle/>
          <a:p>
            <a:pPr marL="0" indent="0">
              <a:buNone/>
            </a:pPr>
            <a:endParaRPr lang="en-US" dirty="0"/>
          </a:p>
          <a:p>
            <a:r>
              <a:rPr lang="el-GR" dirty="0">
                <a:solidFill>
                  <a:schemeClr val="bg2">
                    <a:lumMod val="25000"/>
                  </a:schemeClr>
                </a:solidFill>
              </a:rPr>
              <a:t>Λίγα λόγια για το </a:t>
            </a:r>
            <a:r>
              <a:rPr lang="en-US" dirty="0">
                <a:solidFill>
                  <a:schemeClr val="bg2">
                    <a:lumMod val="25000"/>
                  </a:schemeClr>
                </a:solidFill>
              </a:rPr>
              <a:t>Intercollege</a:t>
            </a:r>
          </a:p>
          <a:p>
            <a:r>
              <a:rPr lang="el-GR" dirty="0">
                <a:solidFill>
                  <a:schemeClr val="bg2">
                    <a:lumMod val="25000"/>
                  </a:schemeClr>
                </a:solidFill>
              </a:rPr>
              <a:t>Γιατί γίναμε εταίροι στο έργο</a:t>
            </a:r>
          </a:p>
          <a:p>
            <a:r>
              <a:rPr lang="el-GR" dirty="0"/>
              <a:t>Τα βήματα μας</a:t>
            </a:r>
          </a:p>
          <a:p>
            <a:pPr marL="450850">
              <a:buFont typeface="Wingdings" panose="05000000000000000000" pitchFamily="2" charset="2"/>
              <a:buChar char="Ø"/>
            </a:pPr>
            <a:r>
              <a:rPr lang="el-GR" dirty="0"/>
              <a:t>Η προσαρμογή του ερωτηματολογίου έρευνας </a:t>
            </a:r>
          </a:p>
          <a:p>
            <a:pPr marL="450850">
              <a:buFont typeface="Wingdings" panose="05000000000000000000" pitchFamily="2" charset="2"/>
              <a:buChar char="Ø"/>
            </a:pPr>
            <a:r>
              <a:rPr lang="el-GR" dirty="0"/>
              <a:t>Το διαδικτυακό εργαλείο (πλεονεκτήματα -μειονεκτήματα)</a:t>
            </a:r>
          </a:p>
          <a:p>
            <a:pPr marL="450850">
              <a:buFont typeface="Wingdings" panose="05000000000000000000" pitchFamily="2" charset="2"/>
              <a:buChar char="Ø"/>
            </a:pPr>
            <a:r>
              <a:rPr lang="el-GR" dirty="0"/>
              <a:t>Η εφαρμογή-προώθηση του εργαλείου</a:t>
            </a:r>
          </a:p>
          <a:p>
            <a:pPr marL="450850">
              <a:buFont typeface="Wingdings" panose="05000000000000000000" pitchFamily="2" charset="2"/>
              <a:buChar char="Ø"/>
            </a:pPr>
            <a:r>
              <a:rPr lang="el-GR" dirty="0"/>
              <a:t>Τα αποτελέσματα του εργαλείου</a:t>
            </a:r>
          </a:p>
          <a:p>
            <a:r>
              <a:rPr lang="el-GR" dirty="0">
                <a:solidFill>
                  <a:schemeClr val="bg2">
                    <a:lumMod val="25000"/>
                  </a:schemeClr>
                </a:solidFill>
              </a:rPr>
              <a:t>Σε ποιο σημείο βρισκόμαστε</a:t>
            </a:r>
          </a:p>
          <a:p>
            <a:r>
              <a:rPr lang="el-GR" dirty="0"/>
              <a:t>Τα επόμενα μας βήματα  </a:t>
            </a:r>
            <a:endParaRPr lang="es-ES" dirty="0">
              <a:solidFill>
                <a:schemeClr val="bg2">
                  <a:lumMod val="25000"/>
                </a:schemeClr>
              </a:solidFill>
            </a:endParaRPr>
          </a:p>
        </p:txBody>
      </p:sp>
      <p:sp>
        <p:nvSpPr>
          <p:cNvPr id="3" name="Título 2"/>
          <p:cNvSpPr>
            <a:spLocks noGrp="1"/>
          </p:cNvSpPr>
          <p:nvPr>
            <p:ph type="title"/>
          </p:nvPr>
        </p:nvSpPr>
        <p:spPr/>
        <p:txBody>
          <a:bodyPr/>
          <a:lstStyle/>
          <a:p>
            <a:r>
              <a:rPr lang="el-GR" b="1" dirty="0"/>
              <a:t>Περιεχόμενα</a:t>
            </a:r>
            <a:endParaRPr lang="es-ES" dirty="0"/>
          </a:p>
        </p:txBody>
      </p:sp>
    </p:spTree>
    <p:extLst>
      <p:ext uri="{BB962C8B-B14F-4D97-AF65-F5344CB8AC3E}">
        <p14:creationId xmlns:p14="http://schemas.microsoft.com/office/powerpoint/2010/main" val="283213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 calcmode="lin" valueType="num">
                                      <p:cBhvr additive="base">
                                        <p:cTn id="5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8E0BCF-7B08-4E8A-ADA7-1F8DB86D38ED}"/>
              </a:ext>
            </a:extLst>
          </p:cNvPr>
          <p:cNvSpPr>
            <a:spLocks noGrp="1"/>
          </p:cNvSpPr>
          <p:nvPr>
            <p:ph idx="1"/>
          </p:nvPr>
        </p:nvSpPr>
        <p:spPr>
          <a:xfrm>
            <a:off x="838200" y="1390649"/>
            <a:ext cx="10515600" cy="4786314"/>
          </a:xfrm>
        </p:spPr>
        <p:txBody>
          <a:bodyPr/>
          <a:lstStyle/>
          <a:p>
            <a:endParaRPr lang="en-GB" dirty="0">
              <a:hlinkClick r:id="rId2"/>
            </a:endParaRPr>
          </a:p>
          <a:p>
            <a:pPr marL="0" indent="0">
              <a:buNone/>
            </a:pPr>
            <a:endParaRPr lang="en-GB" dirty="0">
              <a:hlinkClick r:id="rId2"/>
            </a:endParaRPr>
          </a:p>
          <a:p>
            <a:r>
              <a:rPr lang="en-GB" dirty="0">
                <a:hlinkClick r:id="rId2"/>
              </a:rPr>
              <a:t>www.ontrack-project.eu</a:t>
            </a:r>
          </a:p>
          <a:p>
            <a:r>
              <a:rPr lang="en-GB" dirty="0">
                <a:hlinkClick r:id="rId2"/>
              </a:rPr>
              <a:t>www.intercollege.ac.cy</a:t>
            </a:r>
            <a:endParaRPr lang="en-GB" dirty="0"/>
          </a:p>
          <a:p>
            <a:pPr marL="0" indent="0">
              <a:buNone/>
            </a:pPr>
            <a:endParaRPr lang="en-GB" dirty="0"/>
          </a:p>
          <a:p>
            <a:endParaRPr lang="en-GB" dirty="0"/>
          </a:p>
        </p:txBody>
      </p:sp>
      <p:sp>
        <p:nvSpPr>
          <p:cNvPr id="3" name="Title 2">
            <a:extLst>
              <a:ext uri="{FF2B5EF4-FFF2-40B4-BE49-F238E27FC236}">
                <a16:creationId xmlns:a16="http://schemas.microsoft.com/office/drawing/2014/main" id="{566D67A0-1A63-467B-A359-F5EAD6B8B6CE}"/>
              </a:ext>
            </a:extLst>
          </p:cNvPr>
          <p:cNvSpPr>
            <a:spLocks noGrp="1"/>
          </p:cNvSpPr>
          <p:nvPr>
            <p:ph type="title"/>
          </p:nvPr>
        </p:nvSpPr>
        <p:spPr>
          <a:xfrm>
            <a:off x="838200" y="365125"/>
            <a:ext cx="10515600" cy="815975"/>
          </a:xfrm>
        </p:spPr>
        <p:txBody>
          <a:bodyPr/>
          <a:lstStyle/>
          <a:p>
            <a:r>
              <a:rPr lang="el-GR" dirty="0"/>
              <a:t>Επικοινωνήστε μαζί μας</a:t>
            </a:r>
            <a:endParaRPr lang="en-GB" dirty="0"/>
          </a:p>
        </p:txBody>
      </p:sp>
      <p:pic>
        <p:nvPicPr>
          <p:cNvPr id="4" name="Picture 3">
            <a:extLst>
              <a:ext uri="{FF2B5EF4-FFF2-40B4-BE49-F238E27FC236}">
                <a16:creationId xmlns:a16="http://schemas.microsoft.com/office/drawing/2014/main" id="{8101361B-552F-4A1D-AB68-06A383BC4A81}"/>
              </a:ext>
            </a:extLst>
          </p:cNvPr>
          <p:cNvPicPr>
            <a:picLocks noChangeAspect="1"/>
          </p:cNvPicPr>
          <p:nvPr/>
        </p:nvPicPr>
        <p:blipFill>
          <a:blip r:embed="rId3"/>
          <a:stretch>
            <a:fillRect/>
          </a:stretch>
        </p:blipFill>
        <p:spPr>
          <a:xfrm>
            <a:off x="6257414" y="1390649"/>
            <a:ext cx="5096386" cy="4786313"/>
          </a:xfrm>
          <a:prstGeom prst="rect">
            <a:avLst/>
          </a:prstGeom>
        </p:spPr>
      </p:pic>
    </p:spTree>
    <p:extLst>
      <p:ext uri="{BB962C8B-B14F-4D97-AF65-F5344CB8AC3E}">
        <p14:creationId xmlns:p14="http://schemas.microsoft.com/office/powerpoint/2010/main" val="1820263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81200" y="1600201"/>
            <a:ext cx="8003232" cy="4493096"/>
          </a:xfrm>
        </p:spPr>
        <p:txBody>
          <a:bodyPr>
            <a:normAutofit/>
          </a:bodyPr>
          <a:lstStyle/>
          <a:p>
            <a:pPr marL="0" indent="0">
              <a:buNone/>
            </a:pPr>
            <a:endParaRPr lang="en-US" dirty="0"/>
          </a:p>
          <a:p>
            <a:endParaRPr lang="es-ES" dirty="0">
              <a:solidFill>
                <a:schemeClr val="bg2">
                  <a:lumMod val="25000"/>
                </a:schemeClr>
              </a:solidFill>
            </a:endParaRPr>
          </a:p>
        </p:txBody>
      </p:sp>
      <p:pic>
        <p:nvPicPr>
          <p:cNvPr id="4" name="Picture 3">
            <a:extLst>
              <a:ext uri="{FF2B5EF4-FFF2-40B4-BE49-F238E27FC236}">
                <a16:creationId xmlns:a16="http://schemas.microsoft.com/office/drawing/2014/main" id="{AC7338C6-0D4D-4F93-9A1E-7179B8F56F4F}"/>
              </a:ext>
            </a:extLst>
          </p:cNvPr>
          <p:cNvPicPr>
            <a:picLocks noChangeAspect="1"/>
          </p:cNvPicPr>
          <p:nvPr/>
        </p:nvPicPr>
        <p:blipFill>
          <a:blip r:embed="rId2"/>
          <a:stretch>
            <a:fillRect/>
          </a:stretch>
        </p:blipFill>
        <p:spPr>
          <a:xfrm>
            <a:off x="2286000" y="1371600"/>
            <a:ext cx="7620000" cy="4114800"/>
          </a:xfrm>
          <a:prstGeom prst="rect">
            <a:avLst/>
          </a:prstGeom>
        </p:spPr>
      </p:pic>
    </p:spTree>
    <p:extLst>
      <p:ext uri="{BB962C8B-B14F-4D97-AF65-F5344CB8AC3E}">
        <p14:creationId xmlns:p14="http://schemas.microsoft.com/office/powerpoint/2010/main" val="3344931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81200" y="1600201"/>
            <a:ext cx="8003232" cy="4493096"/>
          </a:xfrm>
        </p:spPr>
        <p:txBody>
          <a:bodyPr>
            <a:normAutofit fontScale="85000" lnSpcReduction="10000"/>
          </a:bodyPr>
          <a:lstStyle/>
          <a:p>
            <a:pPr marL="0" indent="0" algn="just">
              <a:buNone/>
            </a:pPr>
            <a:r>
              <a:rPr lang="el-GR" dirty="0"/>
              <a:t>Το Intercollege είναι ένα από τα πρώτα ιδιωτικά κολέγια τριτοβάθμιας εκπαίδευσης στην Κύπρο, το οποίο προσφέρει ένα ευρύ φάσμα επαγγελματικών προγραμμάτων στους φοιτητές/</a:t>
            </a:r>
            <a:r>
              <a:rPr lang="el-GR" dirty="0" err="1"/>
              <a:t>τριες</a:t>
            </a:r>
            <a:r>
              <a:rPr lang="el-GR" dirty="0"/>
              <a:t> του. </a:t>
            </a:r>
          </a:p>
          <a:p>
            <a:pPr marL="0" indent="0" algn="just">
              <a:buNone/>
            </a:pPr>
            <a:endParaRPr lang="el-GR" dirty="0"/>
          </a:p>
          <a:p>
            <a:pPr algn="just"/>
            <a:r>
              <a:rPr lang="el-GR" dirty="0"/>
              <a:t>Ιδρύθηκε το 1989</a:t>
            </a:r>
          </a:p>
          <a:p>
            <a:pPr algn="just"/>
            <a:r>
              <a:rPr lang="el-GR" dirty="0"/>
              <a:t>Προσφέρει προγράμματα σπουδών στις Επισιτιστικές Τέχνες, Αισθητική, Μηχανική Αυτοκινήτου, Τεχνικοί Μηχανολογικών Εγκαταστάσεων, Ναυτιλιακή Μηχανική και Ναυτική επιστήμη που οδηγούν άλλα σε δίπλωμα και άλλα σε ανώτερο δίπλωμα ακόμα και πτυχίο.</a:t>
            </a:r>
            <a:endParaRPr lang="en-GB" dirty="0"/>
          </a:p>
          <a:p>
            <a:pPr algn="just"/>
            <a:endParaRPr lang="el-GR" dirty="0"/>
          </a:p>
        </p:txBody>
      </p:sp>
      <p:sp>
        <p:nvSpPr>
          <p:cNvPr id="3" name="Título 2"/>
          <p:cNvSpPr>
            <a:spLocks noGrp="1"/>
          </p:cNvSpPr>
          <p:nvPr>
            <p:ph type="title"/>
          </p:nvPr>
        </p:nvSpPr>
        <p:spPr/>
        <p:txBody>
          <a:bodyPr/>
          <a:lstStyle/>
          <a:p>
            <a:r>
              <a:rPr lang="en-US" b="1" dirty="0"/>
              <a:t>Intercollege-</a:t>
            </a:r>
            <a:r>
              <a:rPr lang="el-GR" b="1" dirty="0"/>
              <a:t>ποιοι είμαστε</a:t>
            </a:r>
            <a:r>
              <a:rPr lang="en-GB" b="1" dirty="0"/>
              <a:t>;</a:t>
            </a:r>
            <a:endParaRPr lang="es-ES" dirty="0"/>
          </a:p>
        </p:txBody>
      </p:sp>
      <p:pic>
        <p:nvPicPr>
          <p:cNvPr id="6" name="Picture 5">
            <a:extLst>
              <a:ext uri="{FF2B5EF4-FFF2-40B4-BE49-F238E27FC236}">
                <a16:creationId xmlns:a16="http://schemas.microsoft.com/office/drawing/2014/main" id="{774F5E28-97AF-4C97-B269-6940EA8E804F}"/>
              </a:ext>
            </a:extLst>
          </p:cNvPr>
          <p:cNvPicPr>
            <a:picLocks noChangeAspect="1"/>
          </p:cNvPicPr>
          <p:nvPr/>
        </p:nvPicPr>
        <p:blipFill>
          <a:blip r:embed="rId3"/>
          <a:stretch>
            <a:fillRect/>
          </a:stretch>
        </p:blipFill>
        <p:spPr>
          <a:xfrm>
            <a:off x="7126932" y="764703"/>
            <a:ext cx="2857500" cy="619125"/>
          </a:xfrm>
          <a:prstGeom prst="rect">
            <a:avLst/>
          </a:prstGeom>
        </p:spPr>
      </p:pic>
    </p:spTree>
    <p:extLst>
      <p:ext uri="{BB962C8B-B14F-4D97-AF65-F5344CB8AC3E}">
        <p14:creationId xmlns:p14="http://schemas.microsoft.com/office/powerpoint/2010/main" val="122693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animEffect transition="in" filter="fade">
                                      <p:cBhvr>
                                        <p:cTn id="14" dur="1000"/>
                                        <p:tgtEl>
                                          <p:spTgt spid="2">
                                            <p:txEl>
                                              <p:pRg st="3" end="3"/>
                                            </p:txEl>
                                          </p:spTgt>
                                        </p:tgtEl>
                                      </p:cBhvr>
                                    </p:animEffect>
                                    <p:anim calcmode="lin" valueType="num">
                                      <p:cBhvr>
                                        <p:cTn id="1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2078682" y="1428751"/>
            <a:ext cx="8003232" cy="4493096"/>
          </a:xfrm>
        </p:spPr>
        <p:txBody>
          <a:bodyPr>
            <a:normAutofit fontScale="92500" lnSpcReduction="10000"/>
          </a:bodyPr>
          <a:lstStyle/>
          <a:p>
            <a:pPr algn="just"/>
            <a:r>
              <a:rPr lang="el-GR" dirty="0"/>
              <a:t>Τα προγράμματα σπουδών του Intercollege ακολουθούν τα υψηλότερα εθνικά και ευρωπαϊκά ποιοτικά πρότυπα στην επαγγελματική εκπαίδευση συνδυάζοντας τη θεωρητική μάθηση με την πρακτική μάθηση μέσω εξειδικευμένης εργαστηριακής εργασίας.</a:t>
            </a:r>
          </a:p>
          <a:p>
            <a:pPr marL="0" indent="0" algn="just">
              <a:buNone/>
            </a:pPr>
            <a:endParaRPr lang="el-GR" dirty="0"/>
          </a:p>
          <a:p>
            <a:pPr marL="0" indent="0" algn="just">
              <a:buNone/>
            </a:pPr>
            <a:r>
              <a:rPr lang="el-GR" dirty="0"/>
              <a:t>Όλα τα παραπάνω συμβάλλουν στο όραμα του Intercollege για το μέλλον και  ενσωματώνονται στην αποστολή του Κολλεγίου «Αριστεία στην Επαγγελματική Εκπαίδευση».</a:t>
            </a:r>
            <a:endParaRPr lang="en-US" dirty="0"/>
          </a:p>
        </p:txBody>
      </p:sp>
      <p:sp>
        <p:nvSpPr>
          <p:cNvPr id="3" name="Título 2"/>
          <p:cNvSpPr>
            <a:spLocks noGrp="1"/>
          </p:cNvSpPr>
          <p:nvPr>
            <p:ph type="title"/>
          </p:nvPr>
        </p:nvSpPr>
        <p:spPr/>
        <p:txBody>
          <a:bodyPr/>
          <a:lstStyle/>
          <a:p>
            <a:r>
              <a:rPr lang="en-US" b="1" dirty="0"/>
              <a:t>Intercollege-</a:t>
            </a:r>
            <a:r>
              <a:rPr lang="el-GR" b="1" dirty="0"/>
              <a:t>ποιοι είμαστε</a:t>
            </a:r>
            <a:r>
              <a:rPr lang="en-GB" b="1" dirty="0"/>
              <a:t>;</a:t>
            </a:r>
            <a:endParaRPr lang="es-ES" dirty="0"/>
          </a:p>
        </p:txBody>
      </p:sp>
      <p:pic>
        <p:nvPicPr>
          <p:cNvPr id="4" name="Picture 3">
            <a:extLst>
              <a:ext uri="{FF2B5EF4-FFF2-40B4-BE49-F238E27FC236}">
                <a16:creationId xmlns:a16="http://schemas.microsoft.com/office/drawing/2014/main" id="{527E31D8-C128-457E-9B7B-E118DE3FF664}"/>
              </a:ext>
            </a:extLst>
          </p:cNvPr>
          <p:cNvPicPr>
            <a:picLocks noChangeAspect="1"/>
          </p:cNvPicPr>
          <p:nvPr/>
        </p:nvPicPr>
        <p:blipFill>
          <a:blip r:embed="rId2"/>
          <a:stretch>
            <a:fillRect/>
          </a:stretch>
        </p:blipFill>
        <p:spPr>
          <a:xfrm>
            <a:off x="7126932" y="671014"/>
            <a:ext cx="2857500" cy="619125"/>
          </a:xfrm>
          <a:prstGeom prst="rect">
            <a:avLst/>
          </a:prstGeom>
        </p:spPr>
      </p:pic>
    </p:spTree>
    <p:extLst>
      <p:ext uri="{BB962C8B-B14F-4D97-AF65-F5344CB8AC3E}">
        <p14:creationId xmlns:p14="http://schemas.microsoft.com/office/powerpoint/2010/main" val="135011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564105" y="1395663"/>
            <a:ext cx="8420327" cy="4697634"/>
          </a:xfrm>
        </p:spPr>
        <p:txBody>
          <a:bodyPr>
            <a:normAutofit fontScale="70000" lnSpcReduction="20000"/>
          </a:bodyPr>
          <a:lstStyle/>
          <a:p>
            <a:pPr algn="just"/>
            <a:endParaRPr lang="el-GR" dirty="0"/>
          </a:p>
          <a:p>
            <a:pPr algn="just"/>
            <a:r>
              <a:rPr lang="el-GR" dirty="0"/>
              <a:t>Θέλουμε να αναπτύξουμε ένα εργαλείο ως μέτρο στήριξης των αποφοίτων μας</a:t>
            </a:r>
          </a:p>
          <a:p>
            <a:pPr algn="just"/>
            <a:r>
              <a:rPr lang="el-GR" dirty="0"/>
              <a:t>Ενδιαφερόμαστε και θέλουμε να γνωρίζουμε για την πρόοδο των αποφοίτων μας</a:t>
            </a:r>
            <a:endParaRPr lang="el-GR" dirty="0">
              <a:solidFill>
                <a:schemeClr val="bg2">
                  <a:lumMod val="25000"/>
                </a:schemeClr>
              </a:solidFill>
            </a:endParaRPr>
          </a:p>
          <a:p>
            <a:pPr algn="just"/>
            <a:r>
              <a:rPr lang="el-GR" dirty="0"/>
              <a:t>Θ</a:t>
            </a:r>
            <a:r>
              <a:rPr lang="el-GR" dirty="0">
                <a:solidFill>
                  <a:schemeClr val="bg2">
                    <a:lumMod val="25000"/>
                  </a:schemeClr>
                </a:solidFill>
              </a:rPr>
              <a:t>έλουμε να διατηρήσουμε την επαφή με τους αποφοίτους μας</a:t>
            </a:r>
          </a:p>
          <a:p>
            <a:pPr algn="just"/>
            <a:r>
              <a:rPr lang="el-GR" dirty="0">
                <a:solidFill>
                  <a:schemeClr val="bg2">
                    <a:lumMod val="25000"/>
                  </a:schemeClr>
                </a:solidFill>
              </a:rPr>
              <a:t>Θέλουμε να βελτιώσουμε περισσότερο την ποιότητα της κατάρτισης των προγραμμάτων μας αλλά και την καθοδήγηση των σπουδαστών μας μέσω αυτών των προγραμμάτων</a:t>
            </a:r>
          </a:p>
          <a:p>
            <a:pPr algn="just"/>
            <a:r>
              <a:rPr lang="el-GR" dirty="0"/>
              <a:t>Θέλουμε να επιβεβαιώσουμε ότι τα εκπαιδευτικά προγράμματα που προσφέρουμε καλύπτουν τις ανάγκες της αγοράς εργασίας και βελτιώνουν την αντιστοίχιση των δεξιοτήτων των αποφοίτων μας με την ανάγκη ζήτησης των συγκεκριμένων δεξιοτήτων στην αγορά εργασίας (</a:t>
            </a:r>
            <a:r>
              <a:rPr lang="en-GB" dirty="0"/>
              <a:t>skills matching).  </a:t>
            </a:r>
            <a:endParaRPr lang="el-GR" dirty="0"/>
          </a:p>
          <a:p>
            <a:pPr marL="0" indent="0" algn="just">
              <a:buNone/>
            </a:pPr>
            <a:endParaRPr lang="el-GR" dirty="0"/>
          </a:p>
        </p:txBody>
      </p:sp>
      <p:sp>
        <p:nvSpPr>
          <p:cNvPr id="3" name="Título 2"/>
          <p:cNvSpPr>
            <a:spLocks noGrp="1"/>
          </p:cNvSpPr>
          <p:nvPr>
            <p:ph type="title"/>
          </p:nvPr>
        </p:nvSpPr>
        <p:spPr>
          <a:xfrm>
            <a:off x="838200" y="365126"/>
            <a:ext cx="10515600" cy="1030538"/>
          </a:xfrm>
        </p:spPr>
        <p:txBody>
          <a:bodyPr/>
          <a:lstStyle/>
          <a:p>
            <a:r>
              <a:rPr lang="el-GR" b="1" dirty="0"/>
              <a:t>Ενταχθήκαμε στο έργο γιατί</a:t>
            </a:r>
            <a:endParaRPr lang="es-ES" dirty="0"/>
          </a:p>
        </p:txBody>
      </p:sp>
    </p:spTree>
    <p:extLst>
      <p:ext uri="{BB962C8B-B14F-4D97-AF65-F5344CB8AC3E}">
        <p14:creationId xmlns:p14="http://schemas.microsoft.com/office/powerpoint/2010/main" val="657800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BF8CB1-1D55-4F98-BCE2-A4A92A4802FD}"/>
              </a:ext>
            </a:extLst>
          </p:cNvPr>
          <p:cNvSpPr>
            <a:spLocks noGrp="1"/>
          </p:cNvSpPr>
          <p:nvPr>
            <p:ph idx="1"/>
          </p:nvPr>
        </p:nvSpPr>
        <p:spPr>
          <a:xfrm>
            <a:off x="838200" y="1276350"/>
            <a:ext cx="10515600" cy="4900613"/>
          </a:xfrm>
        </p:spPr>
        <p:txBody>
          <a:bodyPr>
            <a:noAutofit/>
          </a:bodyPr>
          <a:lstStyle/>
          <a:p>
            <a:pPr marL="0" indent="0">
              <a:buNone/>
            </a:pPr>
            <a:r>
              <a:rPr lang="el-GR" sz="2200" dirty="0"/>
              <a:t>Στην ανάλυση της πορείας των αποφοίτων μας ΟΛΑ μετρούν για μας</a:t>
            </a:r>
          </a:p>
          <a:p>
            <a:pPr marL="0">
              <a:lnSpc>
                <a:spcPct val="100000"/>
              </a:lnSpc>
              <a:spcBef>
                <a:spcPts val="0"/>
              </a:spcBef>
            </a:pPr>
            <a:r>
              <a:rPr lang="el-GR" sz="2200" dirty="0"/>
              <a:t>Αγορά εργασίας</a:t>
            </a:r>
          </a:p>
          <a:p>
            <a:pPr marL="0">
              <a:lnSpc>
                <a:spcPct val="100000"/>
              </a:lnSpc>
              <a:spcBef>
                <a:spcPts val="0"/>
              </a:spcBef>
            </a:pPr>
            <a:r>
              <a:rPr lang="el-GR" sz="2200" dirty="0"/>
              <a:t>Περαιτέρω σπουδές</a:t>
            </a:r>
          </a:p>
          <a:p>
            <a:pPr marL="0">
              <a:lnSpc>
                <a:spcPct val="100000"/>
              </a:lnSpc>
              <a:spcBef>
                <a:spcPts val="0"/>
              </a:spcBef>
            </a:pPr>
            <a:r>
              <a:rPr lang="el-GR" sz="2200" dirty="0"/>
              <a:t>Μέτρηση του βαθμού ικανοποίησης των:</a:t>
            </a:r>
          </a:p>
          <a:p>
            <a:pPr indent="400050">
              <a:lnSpc>
                <a:spcPct val="100000"/>
              </a:lnSpc>
              <a:spcBef>
                <a:spcPts val="0"/>
              </a:spcBef>
              <a:buFont typeface="Wingdings" panose="05000000000000000000" pitchFamily="2" charset="2"/>
              <a:buChar char="Ø"/>
            </a:pPr>
            <a:r>
              <a:rPr lang="el-GR" sz="2200" dirty="0"/>
              <a:t>Αποφοίτων σε σχέση με τις ειδικότητες και τα προγράμματα σπουδών που παρακολούθησαν</a:t>
            </a:r>
          </a:p>
          <a:p>
            <a:pPr indent="400050">
              <a:lnSpc>
                <a:spcPct val="100000"/>
              </a:lnSpc>
              <a:spcBef>
                <a:spcPts val="0"/>
              </a:spcBef>
              <a:buFont typeface="Wingdings" panose="05000000000000000000" pitchFamily="2" charset="2"/>
              <a:buChar char="Ø"/>
            </a:pPr>
            <a:r>
              <a:rPr lang="el-GR" sz="2200" dirty="0"/>
              <a:t>Εργοδοτών σε σχέση με το επίπεδο και το είδος των προσφερόμενων δεξιοτήτων (γνώσεων, δεξιοτήτων και ικανοτήτων)</a:t>
            </a:r>
          </a:p>
          <a:p>
            <a:pPr marL="0" indent="0">
              <a:lnSpc>
                <a:spcPct val="100000"/>
              </a:lnSpc>
              <a:spcBef>
                <a:spcPts val="0"/>
              </a:spcBef>
              <a:buNone/>
            </a:pPr>
            <a:r>
              <a:rPr lang="el-GR" sz="2200" dirty="0"/>
              <a:t>ΑΛΛΑ ΚΥΡΙΩΣ</a:t>
            </a:r>
          </a:p>
          <a:p>
            <a:pPr marL="0" indent="0" algn="ctr">
              <a:lnSpc>
                <a:spcPct val="100000"/>
              </a:lnSpc>
              <a:spcBef>
                <a:spcPts val="0"/>
              </a:spcBef>
              <a:buNone/>
            </a:pPr>
            <a:r>
              <a:rPr lang="el-GR" sz="2800" dirty="0"/>
              <a:t> </a:t>
            </a:r>
            <a:r>
              <a:rPr lang="el-GR" sz="2800" b="1" dirty="0"/>
              <a:t>Η ΕΡΓΟΔΟΤΗΣΗ!!!</a:t>
            </a:r>
          </a:p>
        </p:txBody>
      </p:sp>
      <p:sp>
        <p:nvSpPr>
          <p:cNvPr id="3" name="Title 2">
            <a:extLst>
              <a:ext uri="{FF2B5EF4-FFF2-40B4-BE49-F238E27FC236}">
                <a16:creationId xmlns:a16="http://schemas.microsoft.com/office/drawing/2014/main" id="{49E9584F-B7F1-4C8E-B6EA-91A3711BE6B5}"/>
              </a:ext>
            </a:extLst>
          </p:cNvPr>
          <p:cNvSpPr>
            <a:spLocks noGrp="1"/>
          </p:cNvSpPr>
          <p:nvPr>
            <p:ph type="title"/>
          </p:nvPr>
        </p:nvSpPr>
        <p:spPr>
          <a:xfrm>
            <a:off x="838200" y="365125"/>
            <a:ext cx="10515600" cy="911225"/>
          </a:xfrm>
        </p:spPr>
        <p:txBody>
          <a:bodyPr/>
          <a:lstStyle/>
          <a:p>
            <a:r>
              <a:rPr lang="el-GR" b="1" dirty="0"/>
              <a:t>Γιατί το εργαλείο Ο</a:t>
            </a:r>
            <a:r>
              <a:rPr lang="en-GB" b="1" dirty="0"/>
              <a:t>n Track</a:t>
            </a:r>
            <a:r>
              <a:rPr lang="el-GR" b="1" dirty="0"/>
              <a:t> είναι σημαντικό</a:t>
            </a:r>
            <a:endParaRPr lang="en-GB" b="1" dirty="0"/>
          </a:p>
        </p:txBody>
      </p:sp>
    </p:spTree>
    <p:extLst>
      <p:ext uri="{BB962C8B-B14F-4D97-AF65-F5344CB8AC3E}">
        <p14:creationId xmlns:p14="http://schemas.microsoft.com/office/powerpoint/2010/main" val="186044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circle(in)">
                                      <p:cBhvr>
                                        <p:cTn id="7"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81200" y="1600201"/>
            <a:ext cx="8003232" cy="4493096"/>
          </a:xfrm>
        </p:spPr>
        <p:txBody>
          <a:bodyPr>
            <a:normAutofit/>
          </a:bodyPr>
          <a:lstStyle/>
          <a:p>
            <a:pPr marL="514350" indent="-514350" algn="just">
              <a:buFont typeface="+mj-lt"/>
              <a:buAutoNum type="arabicPeriod"/>
            </a:pPr>
            <a:r>
              <a:rPr lang="el-GR" dirty="0"/>
              <a:t>Προσαρμογή ερωτηματολογίου</a:t>
            </a:r>
          </a:p>
          <a:p>
            <a:pPr marL="514350" indent="-514350" algn="just">
              <a:buFont typeface="+mj-lt"/>
              <a:buAutoNum type="arabicPeriod"/>
            </a:pPr>
            <a:r>
              <a:rPr lang="el-GR" dirty="0"/>
              <a:t>Διαδικτυακό εργαλείο (Πλατφόρμα</a:t>
            </a:r>
          </a:p>
          <a:p>
            <a:pPr marL="0" indent="0" algn="just">
              <a:buNone/>
            </a:pPr>
            <a:r>
              <a:rPr lang="en-US" dirty="0"/>
              <a:t>Lime</a:t>
            </a:r>
            <a:r>
              <a:rPr lang="en-GB" dirty="0"/>
              <a:t>S</a:t>
            </a:r>
            <a:r>
              <a:rPr lang="en-US" dirty="0" err="1"/>
              <a:t>urvey</a:t>
            </a:r>
            <a:r>
              <a:rPr lang="en-US" dirty="0"/>
              <a:t>)</a:t>
            </a:r>
            <a:endParaRPr lang="el-GR" dirty="0"/>
          </a:p>
          <a:p>
            <a:pPr marL="514350" indent="-514350" algn="just">
              <a:buAutoNum type="arabicPeriod" startAt="3"/>
            </a:pPr>
            <a:r>
              <a:rPr lang="el-GR" dirty="0"/>
              <a:t>Προώθηση/εφαρμογή ερωτηματολογίου</a:t>
            </a:r>
          </a:p>
          <a:p>
            <a:pPr marL="514350" indent="-514350" algn="just">
              <a:buAutoNum type="arabicPeriod" startAt="3"/>
            </a:pPr>
            <a:r>
              <a:rPr lang="el-GR" dirty="0"/>
              <a:t>Αποτελέσματα</a:t>
            </a:r>
          </a:p>
          <a:p>
            <a:pPr marL="0" indent="0" algn="just">
              <a:buNone/>
            </a:pPr>
            <a:endParaRPr lang="el-GR" dirty="0"/>
          </a:p>
          <a:p>
            <a:pPr marL="0" indent="0" algn="just">
              <a:buNone/>
            </a:pPr>
            <a:endParaRPr lang="el-GR" dirty="0"/>
          </a:p>
          <a:p>
            <a:pPr marL="0" indent="0" algn="just">
              <a:buNone/>
            </a:pPr>
            <a:endParaRPr lang="en-US" dirty="0"/>
          </a:p>
        </p:txBody>
      </p:sp>
      <p:sp>
        <p:nvSpPr>
          <p:cNvPr id="3" name="Título 2"/>
          <p:cNvSpPr>
            <a:spLocks noGrp="1"/>
          </p:cNvSpPr>
          <p:nvPr>
            <p:ph type="title"/>
          </p:nvPr>
        </p:nvSpPr>
        <p:spPr>
          <a:xfrm>
            <a:off x="838200" y="365125"/>
            <a:ext cx="10515600" cy="1083847"/>
          </a:xfrm>
        </p:spPr>
        <p:txBody>
          <a:bodyPr>
            <a:normAutofit/>
          </a:bodyPr>
          <a:lstStyle/>
          <a:p>
            <a:r>
              <a:rPr lang="el-GR" b="1" dirty="0"/>
              <a:t>Τα βήματά μας</a:t>
            </a:r>
            <a:endParaRPr lang="es-ES" b="1" dirty="0"/>
          </a:p>
        </p:txBody>
      </p:sp>
    </p:spTree>
    <p:extLst>
      <p:ext uri="{BB962C8B-B14F-4D97-AF65-F5344CB8AC3E}">
        <p14:creationId xmlns:p14="http://schemas.microsoft.com/office/powerpoint/2010/main" val="4272276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358412" y="1448972"/>
            <a:ext cx="9753600" cy="4856578"/>
          </a:xfrm>
        </p:spPr>
        <p:txBody>
          <a:bodyPr>
            <a:normAutofit fontScale="77500" lnSpcReduction="20000"/>
          </a:bodyPr>
          <a:lstStyle/>
          <a:p>
            <a:pPr marL="0" indent="0" algn="just">
              <a:buNone/>
            </a:pPr>
            <a:r>
              <a:rPr lang="el-GR" dirty="0"/>
              <a:t>Ως οργανισμός τριτοβάθμιας εκπαίδευσης και όντας παροχέας πτυχίων  το </a:t>
            </a:r>
            <a:r>
              <a:rPr lang="en-US" dirty="0"/>
              <a:t>Intercollege</a:t>
            </a:r>
            <a:r>
              <a:rPr lang="el-GR" dirty="0"/>
              <a:t> είχε υπό την ευθύνη του το επίπεδο 6-7 έτσι όπως περιγράφεται από το </a:t>
            </a:r>
            <a:r>
              <a:rPr lang="el-GR" dirty="0">
                <a:solidFill>
                  <a:schemeClr val="tx1"/>
                </a:solidFill>
              </a:rPr>
              <a:t>Ευρωπαϊκό Πλαίσιο Επαγγελματικών Προσόντων (EQF)</a:t>
            </a:r>
          </a:p>
          <a:p>
            <a:pPr marL="0" indent="0" algn="just">
              <a:buNone/>
            </a:pPr>
            <a:r>
              <a:rPr lang="el-GR" dirty="0">
                <a:solidFill>
                  <a:schemeClr val="tx1"/>
                </a:solidFill>
              </a:rPr>
              <a:t>Οπότε</a:t>
            </a:r>
            <a:r>
              <a:rPr lang="en-GB" dirty="0">
                <a:solidFill>
                  <a:schemeClr val="tx1"/>
                </a:solidFill>
              </a:rPr>
              <a:t> </a:t>
            </a:r>
            <a:r>
              <a:rPr lang="el-GR" dirty="0">
                <a:solidFill>
                  <a:schemeClr val="tx1"/>
                </a:solidFill>
              </a:rPr>
              <a:t>οι ερωτήσεις στο δικό μας ερωτηματολόγιο (κατά το οποίο διατηρήσαμε την δομή του πρωτοτύπου) έπρεπε να</a:t>
            </a:r>
            <a:r>
              <a:rPr lang="en-GB" dirty="0">
                <a:solidFill>
                  <a:schemeClr val="tx1"/>
                </a:solidFill>
              </a:rPr>
              <a:t>:</a:t>
            </a:r>
            <a:endParaRPr lang="el-GR" dirty="0">
              <a:solidFill>
                <a:schemeClr val="tx1"/>
              </a:solidFill>
            </a:endParaRPr>
          </a:p>
          <a:p>
            <a:pPr algn="just"/>
            <a:r>
              <a:rPr lang="el-GR" dirty="0"/>
              <a:t>Αναπροσαρμοστούν σύμφωνα με το προφίλ του οργανισμού αλλά και το προφίλ των φοιτητών μας</a:t>
            </a:r>
          </a:p>
          <a:p>
            <a:pPr algn="just"/>
            <a:r>
              <a:rPr lang="el-GR" dirty="0"/>
              <a:t>Διαγράφουν αυτές που δεν ανταποκρίνονταν στα δικά μας δεδομένα </a:t>
            </a:r>
          </a:p>
          <a:p>
            <a:pPr algn="just"/>
            <a:r>
              <a:rPr lang="el-GR" dirty="0"/>
              <a:t>Προστεθούν για να εξυπηρετήσουν τους δικούς μας στόχους και σκοπούς</a:t>
            </a:r>
          </a:p>
          <a:p>
            <a:pPr algn="just"/>
            <a:r>
              <a:rPr lang="el-GR" dirty="0"/>
              <a:t>Περιοριστούν για να κάνουν το ερωτηματολόγιο πιο φιλικό προς τον χρήστη -συμμετέχοντα αλλά και πιο ελκυστικό ούτως ώστε να τον/την προσκαλούν να απαντήσει χωρίς δισταγμούς</a:t>
            </a:r>
          </a:p>
          <a:p>
            <a:pPr algn="just"/>
            <a:r>
              <a:rPr lang="el-GR" dirty="0"/>
              <a:t>Τεθούν κάποιες ερωτήσεις ως ερωτήσεις επιλογής</a:t>
            </a:r>
          </a:p>
          <a:p>
            <a:pPr marL="0" indent="0" algn="just">
              <a:buNone/>
            </a:pPr>
            <a:endParaRPr lang="el-GR" dirty="0"/>
          </a:p>
          <a:p>
            <a:pPr marL="0" indent="0" algn="just">
              <a:buNone/>
            </a:pPr>
            <a:endParaRPr lang="en-US" dirty="0"/>
          </a:p>
        </p:txBody>
      </p:sp>
      <p:sp>
        <p:nvSpPr>
          <p:cNvPr id="3" name="Título 2"/>
          <p:cNvSpPr>
            <a:spLocks noGrp="1"/>
          </p:cNvSpPr>
          <p:nvPr>
            <p:ph type="title"/>
          </p:nvPr>
        </p:nvSpPr>
        <p:spPr>
          <a:xfrm>
            <a:off x="838200" y="365125"/>
            <a:ext cx="10515600" cy="1083847"/>
          </a:xfrm>
        </p:spPr>
        <p:txBody>
          <a:bodyPr>
            <a:normAutofit/>
          </a:bodyPr>
          <a:lstStyle/>
          <a:p>
            <a:r>
              <a:rPr lang="el-GR" b="1" dirty="0"/>
              <a:t>Προσαρμογή</a:t>
            </a:r>
            <a:endParaRPr lang="es-ES" b="1" dirty="0"/>
          </a:p>
        </p:txBody>
      </p:sp>
    </p:spTree>
    <p:extLst>
      <p:ext uri="{BB962C8B-B14F-4D97-AF65-F5344CB8AC3E}">
        <p14:creationId xmlns:p14="http://schemas.microsoft.com/office/powerpoint/2010/main" val="222244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96412" y="1181100"/>
            <a:ext cx="10515600" cy="5105400"/>
          </a:xfrm>
        </p:spPr>
        <p:txBody>
          <a:bodyPr>
            <a:normAutofit/>
          </a:bodyPr>
          <a:lstStyle/>
          <a:p>
            <a:pPr marL="0" indent="0" algn="just">
              <a:buNone/>
            </a:pPr>
            <a:r>
              <a:rPr lang="el-GR" dirty="0"/>
              <a:t>Επίσης έπρεπε να</a:t>
            </a:r>
            <a:r>
              <a:rPr lang="en-GB" dirty="0"/>
              <a:t>:</a:t>
            </a:r>
            <a:endParaRPr lang="el-GR" dirty="0"/>
          </a:p>
          <a:p>
            <a:pPr algn="just"/>
            <a:r>
              <a:rPr lang="el-GR" dirty="0"/>
              <a:t>Προσθέσουμε μια παράγραφο με την συγκατάθεση της οποίας ο συμμετέχον θα έδινε το δικαίωμα κράτησης των στοιχείων του ναι μεν αλλά τα αποτελέσματα των απαντήσεων του θα παρουσιάζονται ανώνυμα</a:t>
            </a:r>
            <a:r>
              <a:rPr lang="en-GB" dirty="0"/>
              <a:t>. </a:t>
            </a:r>
            <a:r>
              <a:rPr lang="el-GR" dirty="0"/>
              <a:t>Αυτή παρουσιάζεται στο ερωτηματολόγιο μας ως εξής</a:t>
            </a:r>
            <a:r>
              <a:rPr lang="en-GB" dirty="0"/>
              <a:t>:</a:t>
            </a:r>
          </a:p>
          <a:p>
            <a:pPr marL="0" indent="0" algn="just">
              <a:buNone/>
            </a:pPr>
            <a:endParaRPr lang="el-GR" dirty="0"/>
          </a:p>
          <a:p>
            <a:pPr marL="0" indent="0" algn="just">
              <a:buNone/>
            </a:pPr>
            <a:endParaRPr lang="en-US" dirty="0"/>
          </a:p>
        </p:txBody>
      </p:sp>
      <p:sp>
        <p:nvSpPr>
          <p:cNvPr id="3" name="Título 2"/>
          <p:cNvSpPr>
            <a:spLocks noGrp="1"/>
          </p:cNvSpPr>
          <p:nvPr>
            <p:ph type="title"/>
          </p:nvPr>
        </p:nvSpPr>
        <p:spPr>
          <a:xfrm>
            <a:off x="838200" y="365125"/>
            <a:ext cx="10515600" cy="815975"/>
          </a:xfrm>
        </p:spPr>
        <p:txBody>
          <a:bodyPr>
            <a:normAutofit/>
          </a:bodyPr>
          <a:lstStyle/>
          <a:p>
            <a:r>
              <a:rPr lang="el-GR" b="1" dirty="0"/>
              <a:t>Προσαρμογή συνέχεια…</a:t>
            </a:r>
            <a:endParaRPr lang="es-ES" b="1" dirty="0"/>
          </a:p>
        </p:txBody>
      </p:sp>
      <p:pic>
        <p:nvPicPr>
          <p:cNvPr id="4" name="Picture 3">
            <a:extLst>
              <a:ext uri="{FF2B5EF4-FFF2-40B4-BE49-F238E27FC236}">
                <a16:creationId xmlns:a16="http://schemas.microsoft.com/office/drawing/2014/main" id="{65F0B2B6-4AFC-4EEA-BE4F-3A78C25A90AE}"/>
              </a:ext>
            </a:extLst>
          </p:cNvPr>
          <p:cNvPicPr>
            <a:picLocks noChangeAspect="1"/>
          </p:cNvPicPr>
          <p:nvPr/>
        </p:nvPicPr>
        <p:blipFill>
          <a:blip r:embed="rId3"/>
          <a:stretch>
            <a:fillRect/>
          </a:stretch>
        </p:blipFill>
        <p:spPr>
          <a:xfrm>
            <a:off x="2514600" y="4083578"/>
            <a:ext cx="7315200" cy="2202922"/>
          </a:xfrm>
          <a:prstGeom prst="rect">
            <a:avLst/>
          </a:prstGeom>
        </p:spPr>
      </p:pic>
    </p:spTree>
    <p:extLst>
      <p:ext uri="{BB962C8B-B14F-4D97-AF65-F5344CB8AC3E}">
        <p14:creationId xmlns:p14="http://schemas.microsoft.com/office/powerpoint/2010/main" val="312299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F592B928BB2541A39AAF5CEAAC0ADE" ma:contentTypeVersion="13" ma:contentTypeDescription="Create a new document." ma:contentTypeScope="" ma:versionID="3ebdc5361ff9d8c4d363928cfd2d9d17">
  <xsd:schema xmlns:xsd="http://www.w3.org/2001/XMLSchema" xmlns:xs="http://www.w3.org/2001/XMLSchema" xmlns:p="http://schemas.microsoft.com/office/2006/metadata/properties" xmlns:ns3="38f8aa0d-54f0-4267-9591-eee20c340d31" xmlns:ns4="93517955-6e40-49c8-bfb0-24f1d4d2639c" targetNamespace="http://schemas.microsoft.com/office/2006/metadata/properties" ma:root="true" ma:fieldsID="96daf941dfea56738ba737491ac21029" ns3:_="" ns4:_="">
    <xsd:import namespace="38f8aa0d-54f0-4267-9591-eee20c340d31"/>
    <xsd:import namespace="93517955-6e40-49c8-bfb0-24f1d4d2639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f8aa0d-54f0-4267-9591-eee20c340d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3517955-6e40-49c8-bfb0-24f1d4d2639c"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0EC7E0B-9A3B-4490-AB88-7DAD98C412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f8aa0d-54f0-4267-9591-eee20c340d31"/>
    <ds:schemaRef ds:uri="93517955-6e40-49c8-bfb0-24f1d4d263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7847244-2730-4CDF-92EE-54D498E33436}">
  <ds:schemaRefs>
    <ds:schemaRef ds:uri="http://schemas.microsoft.com/sharepoint/v3/contenttype/forms"/>
  </ds:schemaRefs>
</ds:datastoreItem>
</file>

<file path=customXml/itemProps3.xml><?xml version="1.0" encoding="utf-8"?>
<ds:datastoreItem xmlns:ds="http://schemas.openxmlformats.org/officeDocument/2006/customXml" ds:itemID="{81A8C839-B163-4B37-AADB-A4A5AB2BA23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390</TotalTime>
  <Words>1843</Words>
  <Application>Microsoft Office PowerPoint</Application>
  <PresentationFormat>Widescreen</PresentationFormat>
  <Paragraphs>155</Paragraphs>
  <Slides>21</Slides>
  <Notes>11</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Times New Roman</vt:lpstr>
      <vt:lpstr>Wingdings</vt:lpstr>
      <vt:lpstr>Office Theme</vt:lpstr>
      <vt:lpstr>Ευρωπαϊκό Έργο OnTrack Από την Προετοιμασία στην Υλοποίηση</vt:lpstr>
      <vt:lpstr>Περιεχόμενα</vt:lpstr>
      <vt:lpstr>Intercollege-ποιοι είμαστε;</vt:lpstr>
      <vt:lpstr>Intercollege-ποιοι είμαστε;</vt:lpstr>
      <vt:lpstr>Ενταχθήκαμε στο έργο γιατί</vt:lpstr>
      <vt:lpstr>Γιατί το εργαλείο Οn Track είναι σημαντικό</vt:lpstr>
      <vt:lpstr>Τα βήματά μας</vt:lpstr>
      <vt:lpstr>Προσαρμογή</vt:lpstr>
      <vt:lpstr>Προσαρμογή συνέχεια…</vt:lpstr>
      <vt:lpstr>Προσαρμογή συνέχεια…</vt:lpstr>
      <vt:lpstr> Το διαδικτυακό εργαλείο Limesurvey web server-based software </vt:lpstr>
      <vt:lpstr>Το διαδικτυακό εργαλείο Limesurvey web server-based software συνέχεια</vt:lpstr>
      <vt:lpstr>Εν συντομία </vt:lpstr>
      <vt:lpstr>Εν συντομία συνέχεια</vt:lpstr>
      <vt:lpstr>PowerPoint Presentation</vt:lpstr>
      <vt:lpstr>Προώθηση/εφαρμογή ερωτηματολογίου</vt:lpstr>
      <vt:lpstr> Αποτελέσματα  </vt:lpstr>
      <vt:lpstr> Σε ποιο σημείο βρισκόμαστε </vt:lpstr>
      <vt:lpstr>Τα επόμενα μας βήματα </vt:lpstr>
      <vt:lpstr>Επικοινωνήστε μαζί μας</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Maria Theodorou Konstantinou</dc:creator>
  <cp:lastModifiedBy>Maria Theodorou Konstantinou</cp:lastModifiedBy>
  <cp:revision>1</cp:revision>
  <dcterms:created xsi:type="dcterms:W3CDTF">2020-11-04T15:13:08Z</dcterms:created>
  <dcterms:modified xsi:type="dcterms:W3CDTF">2020-11-09T18:12:03Z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0x010100FDF592B928BB2541A39AAF5CEAAC0ADE</vt:lpwstr>
  </property>
</Properties>
</file>