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8" r:id="rId3"/>
    <p:sldId id="357" r:id="rId4"/>
    <p:sldId id="359" r:id="rId5"/>
    <p:sldId id="364" r:id="rId6"/>
    <p:sldId id="362" r:id="rId7"/>
    <p:sldId id="367" r:id="rId8"/>
    <p:sldId id="311" r:id="rId9"/>
    <p:sldId id="360" r:id="rId10"/>
    <p:sldId id="355" r:id="rId11"/>
    <p:sldId id="361" r:id="rId12"/>
    <p:sldId id="354" r:id="rId13"/>
    <p:sldId id="363" r:id="rId14"/>
    <p:sldId id="365" r:id="rId15"/>
    <p:sldId id="366" r:id="rId1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4DFFA-F96A-5BA0-8C82-0968F2FCC94D}" v="832" dt="2020-11-08T11:46:03.720"/>
    <p1510:client id="{3A7EC2F6-412F-7ACC-1066-168A43602D98}" v="1" dt="2020-11-10T08:16:32.483"/>
    <p1510:client id="{C024E0A7-9E38-CA13-66A7-68A21DBCD0C3}" v="281" dt="2020-11-09T10:05:48.293"/>
    <p1510:client id="{DF2ADF81-9BD0-D78F-52F8-ACAAB3D57BC8}" v="128" dt="2020-11-09T10:31:11.734"/>
    <p1510:client id="{E2973584-2AE8-5D22-B48F-C94D047A11B6}" v="168" dt="2020-11-09T11:51:08.995"/>
    <p1510:client id="{EB01224E-22D0-4038-36E7-60B9B6E1FB0E}" v="182" dt="2020-11-09T10:15:45.1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la Anthopoulou" userId="S::lila.anthopoulou@idecsa.onmicrosoft.com::07752f7b-a0e8-4769-9c75-88dece540405" providerId="AD" clId="Web-{EB01224E-22D0-4038-36E7-60B9B6E1FB0E}"/>
    <pc:docChg chg="addSld delSld modSld">
      <pc:chgData name="Lila Anthopoulou" userId="S::lila.anthopoulou@idecsa.onmicrosoft.com::07752f7b-a0e8-4769-9c75-88dece540405" providerId="AD" clId="Web-{EB01224E-22D0-4038-36E7-60B9B6E1FB0E}" dt="2020-11-09T10:15:45.151" v="177"/>
      <pc:docMkLst>
        <pc:docMk/>
      </pc:docMkLst>
      <pc:sldChg chg="delSp">
        <pc:chgData name="Lila Anthopoulou" userId="S::lila.anthopoulou@idecsa.onmicrosoft.com::07752f7b-a0e8-4769-9c75-88dece540405" providerId="AD" clId="Web-{EB01224E-22D0-4038-36E7-60B9B6E1FB0E}" dt="2020-11-09T08:23:36.952" v="0"/>
        <pc:sldMkLst>
          <pc:docMk/>
          <pc:sldMk cId="3593229779" sldId="360"/>
        </pc:sldMkLst>
        <pc:spChg chg="del">
          <ac:chgData name="Lila Anthopoulou" userId="S::lila.anthopoulou@idecsa.onmicrosoft.com::07752f7b-a0e8-4769-9c75-88dece540405" providerId="AD" clId="Web-{EB01224E-22D0-4038-36E7-60B9B6E1FB0E}" dt="2020-11-09T08:23:36.952" v="0"/>
          <ac:spMkLst>
            <pc:docMk/>
            <pc:sldMk cId="3593229779" sldId="360"/>
            <ac:spMk id="4" creationId="{8ED7B46B-4846-4A52-8178-1E0A37BC16E6}"/>
          </ac:spMkLst>
        </pc:spChg>
      </pc:sldChg>
      <pc:sldChg chg="modSp">
        <pc:chgData name="Lila Anthopoulou" userId="S::lila.anthopoulou@idecsa.onmicrosoft.com::07752f7b-a0e8-4769-9c75-88dece540405" providerId="AD" clId="Web-{EB01224E-22D0-4038-36E7-60B9B6E1FB0E}" dt="2020-11-09T08:32:29.116" v="146" actId="20577"/>
        <pc:sldMkLst>
          <pc:docMk/>
          <pc:sldMk cId="3741449515" sldId="366"/>
        </pc:sldMkLst>
        <pc:spChg chg="mod">
          <ac:chgData name="Lila Anthopoulou" userId="S::lila.anthopoulou@idecsa.onmicrosoft.com::07752f7b-a0e8-4769-9c75-88dece540405" providerId="AD" clId="Web-{EB01224E-22D0-4038-36E7-60B9B6E1FB0E}" dt="2020-11-09T08:32:29.116" v="146" actId="20577"/>
          <ac:spMkLst>
            <pc:docMk/>
            <pc:sldMk cId="3741449515" sldId="366"/>
            <ac:spMk id="4" creationId="{1FC4DB6C-2655-454B-952C-CDCA2603E5E9}"/>
          </ac:spMkLst>
        </pc:spChg>
      </pc:sldChg>
      <pc:sldChg chg="del">
        <pc:chgData name="Lila Anthopoulou" userId="S::lila.anthopoulou@idecsa.onmicrosoft.com::07752f7b-a0e8-4769-9c75-88dece540405" providerId="AD" clId="Web-{EB01224E-22D0-4038-36E7-60B9B6E1FB0E}" dt="2020-11-09T10:08:04.518" v="148"/>
        <pc:sldMkLst>
          <pc:docMk/>
          <pc:sldMk cId="2715212970" sldId="367"/>
        </pc:sldMkLst>
      </pc:sldChg>
      <pc:sldChg chg="addSp delSp modSp add replId">
        <pc:chgData name="Lila Anthopoulou" userId="S::lila.anthopoulou@idecsa.onmicrosoft.com::07752f7b-a0e8-4769-9c75-88dece540405" providerId="AD" clId="Web-{EB01224E-22D0-4038-36E7-60B9B6E1FB0E}" dt="2020-11-09T10:15:45.151" v="177"/>
        <pc:sldMkLst>
          <pc:docMk/>
          <pc:sldMk cId="3152348556" sldId="367"/>
        </pc:sldMkLst>
        <pc:spChg chg="add del mod">
          <ac:chgData name="Lila Anthopoulou" userId="S::lila.anthopoulou@idecsa.onmicrosoft.com::07752f7b-a0e8-4769-9c75-88dece540405" providerId="AD" clId="Web-{EB01224E-22D0-4038-36E7-60B9B6E1FB0E}" dt="2020-11-09T10:15:45.151" v="177"/>
          <ac:spMkLst>
            <pc:docMk/>
            <pc:sldMk cId="3152348556" sldId="367"/>
            <ac:spMk id="6" creationId="{216AFAD5-4A5E-4B0F-82EB-8BC84998E490}"/>
          </ac:spMkLst>
        </pc:spChg>
        <pc:spChg chg="del mod">
          <ac:chgData name="Lila Anthopoulou" userId="S::lila.anthopoulou@idecsa.onmicrosoft.com::07752f7b-a0e8-4769-9c75-88dece540405" providerId="AD" clId="Web-{EB01224E-22D0-4038-36E7-60B9B6E1FB0E}" dt="2020-11-09T10:15:35.807" v="175"/>
          <ac:spMkLst>
            <pc:docMk/>
            <pc:sldMk cId="3152348556" sldId="367"/>
            <ac:spMk id="9219" creationId="{A78DCC99-3027-488F-A5A0-E11A1FEE12D4}"/>
          </ac:spMkLst>
        </pc:spChg>
        <pc:picChg chg="del">
          <ac:chgData name="Lila Anthopoulou" userId="S::lila.anthopoulou@idecsa.onmicrosoft.com::07752f7b-a0e8-4769-9c75-88dece540405" providerId="AD" clId="Web-{EB01224E-22D0-4038-36E7-60B9B6E1FB0E}" dt="2020-11-09T10:13:34.321" v="161"/>
          <ac:picMkLst>
            <pc:docMk/>
            <pc:sldMk cId="3152348556" sldId="367"/>
            <ac:picMk id="3" creationId="{4AB27360-AECC-42F3-AA2B-B635D855FE51}"/>
          </ac:picMkLst>
        </pc:picChg>
        <pc:picChg chg="add mod">
          <ac:chgData name="Lila Anthopoulou" userId="S::lila.anthopoulou@idecsa.onmicrosoft.com::07752f7b-a0e8-4769-9c75-88dece540405" providerId="AD" clId="Web-{EB01224E-22D0-4038-36E7-60B9B6E1FB0E}" dt="2020-11-09T10:15:29.604" v="174" actId="1076"/>
          <ac:picMkLst>
            <pc:docMk/>
            <pc:sldMk cId="3152348556" sldId="367"/>
            <ac:picMk id="4" creationId="{99F03C3B-2408-465C-B6D3-AFF596005187}"/>
          </ac:picMkLst>
        </pc:picChg>
      </pc:sldChg>
      <pc:sldChg chg="addSp delSp modSp new del mod modClrScheme chgLayout">
        <pc:chgData name="Lila Anthopoulou" userId="S::lila.anthopoulou@idecsa.onmicrosoft.com::07752f7b-a0e8-4769-9c75-88dece540405" providerId="AD" clId="Web-{EB01224E-22D0-4038-36E7-60B9B6E1FB0E}" dt="2020-11-09T10:13:17.680" v="159"/>
        <pc:sldMkLst>
          <pc:docMk/>
          <pc:sldMk cId="3097728624" sldId="368"/>
        </pc:sldMkLst>
        <pc:spChg chg="add mod ord">
          <ac:chgData name="Lila Anthopoulou" userId="S::lila.anthopoulou@idecsa.onmicrosoft.com::07752f7b-a0e8-4769-9c75-88dece540405" providerId="AD" clId="Web-{EB01224E-22D0-4038-36E7-60B9B6E1FB0E}" dt="2020-11-09T10:12:03.741" v="155"/>
          <ac:spMkLst>
            <pc:docMk/>
            <pc:sldMk cId="3097728624" sldId="368"/>
            <ac:spMk id="3" creationId="{A89ABE4C-5728-4FB7-BBD3-838F9A91BEA1}"/>
          </ac:spMkLst>
        </pc:spChg>
        <pc:spChg chg="add del mod ord">
          <ac:chgData name="Lila Anthopoulou" userId="S::lila.anthopoulou@idecsa.onmicrosoft.com::07752f7b-a0e8-4769-9c75-88dece540405" providerId="AD" clId="Web-{EB01224E-22D0-4038-36E7-60B9B6E1FB0E}" dt="2020-11-09T10:12:45.242" v="156"/>
          <ac:spMkLst>
            <pc:docMk/>
            <pc:sldMk cId="3097728624" sldId="368"/>
            <ac:spMk id="4" creationId="{5F02C8FD-5845-468A-A6B9-D9258B71A61D}"/>
          </ac:spMkLst>
        </pc:spChg>
        <pc:spChg chg="add mod">
          <ac:chgData name="Lila Anthopoulou" userId="S::lila.anthopoulou@idecsa.onmicrosoft.com::07752f7b-a0e8-4769-9c75-88dece540405" providerId="AD" clId="Web-{EB01224E-22D0-4038-36E7-60B9B6E1FB0E}" dt="2020-11-09T10:12:47.570" v="157"/>
          <ac:spMkLst>
            <pc:docMk/>
            <pc:sldMk cId="3097728624" sldId="368"/>
            <ac:spMk id="7" creationId="{6A7B99E0-B494-40A2-ABB6-4A0A181D31F2}"/>
          </ac:spMkLst>
        </pc:spChg>
        <pc:picChg chg="add del mod">
          <ac:chgData name="Lila Anthopoulou" userId="S::lila.anthopoulou@idecsa.onmicrosoft.com::07752f7b-a0e8-4769-9c75-88dece540405" providerId="AD" clId="Web-{EB01224E-22D0-4038-36E7-60B9B6E1FB0E}" dt="2020-11-09T10:13:10.664" v="158"/>
          <ac:picMkLst>
            <pc:docMk/>
            <pc:sldMk cId="3097728624" sldId="368"/>
            <ac:picMk id="2" creationId="{51B01044-006E-4B91-84FA-B61CEED8A47B}"/>
          </ac:picMkLst>
        </pc:picChg>
        <pc:picChg chg="add del mod ord">
          <ac:chgData name="Lila Anthopoulou" userId="S::lila.anthopoulou@idecsa.onmicrosoft.com::07752f7b-a0e8-4769-9c75-88dece540405" providerId="AD" clId="Web-{EB01224E-22D0-4038-36E7-60B9B6E1FB0E}" dt="2020-11-09T10:12:47.570" v="157"/>
          <ac:picMkLst>
            <pc:docMk/>
            <pc:sldMk cId="3097728624" sldId="368"/>
            <ac:picMk id="5" creationId="{D74D2387-1B5C-4D7A-8330-EE194E28A75C}"/>
          </ac:picMkLst>
        </pc:picChg>
      </pc:sldChg>
    </pc:docChg>
  </pc:docChgLst>
  <pc:docChgLst>
    <pc:chgData name="Natassa Kazantzidou" userId="S::natassa.kazantzidou@idecsa.onmicrosoft.com::1d2ede63-9d89-40b6-a82e-c28e48668b67" providerId="AD" clId="Web-{C024E0A7-9E38-CA13-66A7-68A21DBCD0C3}"/>
    <pc:docChg chg="addSld modSld sldOrd">
      <pc:chgData name="Natassa Kazantzidou" userId="S::natassa.kazantzidou@idecsa.onmicrosoft.com::1d2ede63-9d89-40b6-a82e-c28e48668b67" providerId="AD" clId="Web-{C024E0A7-9E38-CA13-66A7-68A21DBCD0C3}" dt="2020-11-09T10:05:48.293" v="279" actId="1076"/>
      <pc:docMkLst>
        <pc:docMk/>
      </pc:docMkLst>
      <pc:sldChg chg="modSp">
        <pc:chgData name="Natassa Kazantzidou" userId="S::natassa.kazantzidou@idecsa.onmicrosoft.com::1d2ede63-9d89-40b6-a82e-c28e48668b67" providerId="AD" clId="Web-{C024E0A7-9E38-CA13-66A7-68A21DBCD0C3}" dt="2020-11-09T09:49:06.782" v="241" actId="20577"/>
        <pc:sldMkLst>
          <pc:docMk/>
          <pc:sldMk cId="0" sldId="256"/>
        </pc:sldMkLst>
        <pc:spChg chg="mod">
          <ac:chgData name="Natassa Kazantzidou" userId="S::natassa.kazantzidou@idecsa.onmicrosoft.com::1d2ede63-9d89-40b6-a82e-c28e48668b67" providerId="AD" clId="Web-{C024E0A7-9E38-CA13-66A7-68A21DBCD0C3}" dt="2020-11-09T09:49:06.782" v="241" actId="20577"/>
          <ac:spMkLst>
            <pc:docMk/>
            <pc:sldMk cId="0" sldId="256"/>
            <ac:spMk id="5122" creationId="{C888EAF4-3860-4AEF-8A46-17F8C2EDFF92}"/>
          </ac:spMkLst>
        </pc:spChg>
      </pc:sldChg>
      <pc:sldChg chg="modSp ord">
        <pc:chgData name="Natassa Kazantzidou" userId="S::natassa.kazantzidou@idecsa.onmicrosoft.com::1d2ede63-9d89-40b6-a82e-c28e48668b67" providerId="AD" clId="Web-{C024E0A7-9E38-CA13-66A7-68A21DBCD0C3}" dt="2020-11-09T09:32:04.130" v="32" actId="20577"/>
        <pc:sldMkLst>
          <pc:docMk/>
          <pc:sldMk cId="306831200" sldId="354"/>
        </pc:sldMkLst>
        <pc:spChg chg="mod">
          <ac:chgData name="Natassa Kazantzidou" userId="S::natassa.kazantzidou@idecsa.onmicrosoft.com::1d2ede63-9d89-40b6-a82e-c28e48668b67" providerId="AD" clId="Web-{C024E0A7-9E38-CA13-66A7-68A21DBCD0C3}" dt="2020-11-09T09:32:04.130" v="32" actId="20577"/>
          <ac:spMkLst>
            <pc:docMk/>
            <pc:sldMk cId="306831200" sldId="354"/>
            <ac:spMk id="14338" creationId="{7929157B-5A2A-4B18-B833-507F2D8ED8D1}"/>
          </ac:spMkLst>
        </pc:spChg>
      </pc:sldChg>
      <pc:sldChg chg="addSp modSp">
        <pc:chgData name="Natassa Kazantzidou" userId="S::natassa.kazantzidou@idecsa.onmicrosoft.com::1d2ede63-9d89-40b6-a82e-c28e48668b67" providerId="AD" clId="Web-{C024E0A7-9E38-CA13-66A7-68A21DBCD0C3}" dt="2020-11-09T10:05:48.293" v="279" actId="1076"/>
        <pc:sldMkLst>
          <pc:docMk/>
          <pc:sldMk cId="1285962794" sldId="365"/>
        </pc:sldMkLst>
        <pc:spChg chg="mod">
          <ac:chgData name="Natassa Kazantzidou" userId="S::natassa.kazantzidou@idecsa.onmicrosoft.com::1d2ede63-9d89-40b6-a82e-c28e48668b67" providerId="AD" clId="Web-{C024E0A7-9E38-CA13-66A7-68A21DBCD0C3}" dt="2020-11-09T09:58:29.188" v="276" actId="20577"/>
          <ac:spMkLst>
            <pc:docMk/>
            <pc:sldMk cId="1285962794" sldId="365"/>
            <ac:spMk id="3" creationId="{CFC9E90C-41D4-4F9A-A0DF-3BEE07BC9877}"/>
          </ac:spMkLst>
        </pc:spChg>
        <pc:picChg chg="add mod">
          <ac:chgData name="Natassa Kazantzidou" userId="S::natassa.kazantzidou@idecsa.onmicrosoft.com::1d2ede63-9d89-40b6-a82e-c28e48668b67" providerId="AD" clId="Web-{C024E0A7-9E38-CA13-66A7-68A21DBCD0C3}" dt="2020-11-09T10:05:48.293" v="279" actId="1076"/>
          <ac:picMkLst>
            <pc:docMk/>
            <pc:sldMk cId="1285962794" sldId="365"/>
            <ac:picMk id="2" creationId="{073949B8-0EE8-4FEB-9808-2A3B20257EBA}"/>
          </ac:picMkLst>
        </pc:picChg>
      </pc:sldChg>
      <pc:sldChg chg="modSp">
        <pc:chgData name="Natassa Kazantzidou" userId="S::natassa.kazantzidou@idecsa.onmicrosoft.com::1d2ede63-9d89-40b6-a82e-c28e48668b67" providerId="AD" clId="Web-{C024E0A7-9E38-CA13-66A7-68A21DBCD0C3}" dt="2020-11-09T09:48:56.953" v="239" actId="20577"/>
        <pc:sldMkLst>
          <pc:docMk/>
          <pc:sldMk cId="3741449515" sldId="366"/>
        </pc:sldMkLst>
        <pc:spChg chg="mod">
          <ac:chgData name="Natassa Kazantzidou" userId="S::natassa.kazantzidou@idecsa.onmicrosoft.com::1d2ede63-9d89-40b6-a82e-c28e48668b67" providerId="AD" clId="Web-{C024E0A7-9E38-CA13-66A7-68A21DBCD0C3}" dt="2020-11-09T09:48:56.953" v="239" actId="20577"/>
          <ac:spMkLst>
            <pc:docMk/>
            <pc:sldMk cId="3741449515" sldId="366"/>
            <ac:spMk id="4" creationId="{1FC4DB6C-2655-454B-952C-CDCA2603E5E9}"/>
          </ac:spMkLst>
        </pc:spChg>
      </pc:sldChg>
      <pc:sldChg chg="delSp add replId">
        <pc:chgData name="Natassa Kazantzidou" userId="S::natassa.kazantzidou@idecsa.onmicrosoft.com::1d2ede63-9d89-40b6-a82e-c28e48668b67" providerId="AD" clId="Web-{C024E0A7-9E38-CA13-66A7-68A21DBCD0C3}" dt="2020-11-09T09:50:40.568" v="245"/>
        <pc:sldMkLst>
          <pc:docMk/>
          <pc:sldMk cId="2715212970" sldId="367"/>
        </pc:sldMkLst>
        <pc:picChg chg="del">
          <ac:chgData name="Natassa Kazantzidou" userId="S::natassa.kazantzidou@idecsa.onmicrosoft.com::1d2ede63-9d89-40b6-a82e-c28e48668b67" providerId="AD" clId="Web-{C024E0A7-9E38-CA13-66A7-68A21DBCD0C3}" dt="2020-11-09T09:50:40.568" v="245"/>
          <ac:picMkLst>
            <pc:docMk/>
            <pc:sldMk cId="2715212970" sldId="367"/>
            <ac:picMk id="3" creationId="{4AB27360-AECC-42F3-AA2B-B635D855FE51}"/>
          </ac:picMkLst>
        </pc:picChg>
      </pc:sldChg>
    </pc:docChg>
  </pc:docChgLst>
  <pc:docChgLst>
    <pc:chgData name="Natassa Kazantzidou" userId="S::natassa.kazantzidou@idecsa.onmicrosoft.com::1d2ede63-9d89-40b6-a82e-c28e48668b67" providerId="AD" clId="Web-{3A7EC2F6-412F-7ACC-1066-168A43602D98}"/>
    <pc:docChg chg="delSld">
      <pc:chgData name="Natassa Kazantzidou" userId="S::natassa.kazantzidou@idecsa.onmicrosoft.com::1d2ede63-9d89-40b6-a82e-c28e48668b67" providerId="AD" clId="Web-{3A7EC2F6-412F-7ACC-1066-168A43602D98}" dt="2020-11-10T08:16:32.483" v="0"/>
      <pc:docMkLst>
        <pc:docMk/>
      </pc:docMkLst>
      <pc:sldChg chg="del">
        <pc:chgData name="Natassa Kazantzidou" userId="S::natassa.kazantzidou@idecsa.onmicrosoft.com::1d2ede63-9d89-40b6-a82e-c28e48668b67" providerId="AD" clId="Web-{3A7EC2F6-412F-7ACC-1066-168A43602D98}" dt="2020-11-10T08:16:32.483" v="0"/>
        <pc:sldMkLst>
          <pc:docMk/>
          <pc:sldMk cId="705146427" sldId="368"/>
        </pc:sldMkLst>
      </pc:sldChg>
    </pc:docChg>
  </pc:docChgLst>
  <pc:docChgLst>
    <pc:chgData name="Natassa Kazantzidou" userId="S::natassa.kazantzidou@idecsa.onmicrosoft.com::1d2ede63-9d89-40b6-a82e-c28e48668b67" providerId="AD" clId="Web-{DF2ADF81-9BD0-D78F-52F8-ACAAB3D57BC8}"/>
    <pc:docChg chg="modSld">
      <pc:chgData name="Natassa Kazantzidou" userId="S::natassa.kazantzidou@idecsa.onmicrosoft.com::1d2ede63-9d89-40b6-a82e-c28e48668b67" providerId="AD" clId="Web-{DF2ADF81-9BD0-D78F-52F8-ACAAB3D57BC8}" dt="2020-11-09T10:31:11.734" v="127" actId="20577"/>
      <pc:docMkLst>
        <pc:docMk/>
      </pc:docMkLst>
      <pc:sldChg chg="addSp delSp modSp">
        <pc:chgData name="Natassa Kazantzidou" userId="S::natassa.kazantzidou@idecsa.onmicrosoft.com::1d2ede63-9d89-40b6-a82e-c28e48668b67" providerId="AD" clId="Web-{DF2ADF81-9BD0-D78F-52F8-ACAAB3D57BC8}" dt="2020-11-09T10:31:11.734" v="126" actId="20577"/>
        <pc:sldMkLst>
          <pc:docMk/>
          <pc:sldMk cId="3152348556" sldId="367"/>
        </pc:sldMkLst>
        <pc:spChg chg="del">
          <ac:chgData name="Natassa Kazantzidou" userId="S::natassa.kazantzidou@idecsa.onmicrosoft.com::1d2ede63-9d89-40b6-a82e-c28e48668b67" providerId="AD" clId="Web-{DF2ADF81-9BD0-D78F-52F8-ACAAB3D57BC8}" dt="2020-11-09T10:29:04.498" v="0"/>
          <ac:spMkLst>
            <pc:docMk/>
            <pc:sldMk cId="3152348556" sldId="367"/>
            <ac:spMk id="6" creationId="{216AFAD5-4A5E-4B0F-82EB-8BC84998E490}"/>
          </ac:spMkLst>
        </pc:spChg>
        <pc:spChg chg="add mod">
          <ac:chgData name="Natassa Kazantzidou" userId="S::natassa.kazantzidou@idecsa.onmicrosoft.com::1d2ede63-9d89-40b6-a82e-c28e48668b67" providerId="AD" clId="Web-{DF2ADF81-9BD0-D78F-52F8-ACAAB3D57BC8}" dt="2020-11-09T10:31:11.734" v="126" actId="20577"/>
          <ac:spMkLst>
            <pc:docMk/>
            <pc:sldMk cId="3152348556" sldId="367"/>
            <ac:spMk id="13" creationId="{52EADE23-A9CF-4B04-9CBA-B147072E1DBD}"/>
          </ac:spMkLst>
        </pc:spChg>
        <pc:graphicFrameChg chg="add del mod ord modGraphic">
          <ac:chgData name="Natassa Kazantzidou" userId="S::natassa.kazantzidou@idecsa.onmicrosoft.com::1d2ede63-9d89-40b6-a82e-c28e48668b67" providerId="AD" clId="Web-{DF2ADF81-9BD0-D78F-52F8-ACAAB3D57BC8}" dt="2020-11-09T10:29:09.639" v="1"/>
          <ac:graphicFrameMkLst>
            <pc:docMk/>
            <pc:sldMk cId="3152348556" sldId="367"/>
            <ac:graphicFrameMk id="3" creationId="{E405DA06-269D-48CB-818F-B467FE979926}"/>
          </ac:graphicFrameMkLst>
        </pc:graphicFrameChg>
        <pc:picChg chg="mod modCrop">
          <ac:chgData name="Natassa Kazantzidou" userId="S::natassa.kazantzidou@idecsa.onmicrosoft.com::1d2ede63-9d89-40b6-a82e-c28e48668b67" providerId="AD" clId="Web-{DF2ADF81-9BD0-D78F-52F8-ACAAB3D57BC8}" dt="2020-11-09T10:30:45.046" v="64" actId="1076"/>
          <ac:picMkLst>
            <pc:docMk/>
            <pc:sldMk cId="3152348556" sldId="367"/>
            <ac:picMk id="4" creationId="{99F03C3B-2408-465C-B6D3-AFF596005187}"/>
          </ac:picMkLst>
        </pc:picChg>
      </pc:sldChg>
    </pc:docChg>
  </pc:docChgLst>
  <pc:docChgLst>
    <pc:chgData name="Lila Anthopoulou" userId="S::lila.anthopoulou@idecsa.onmicrosoft.com::07752f7b-a0e8-4769-9c75-88dece540405" providerId="AD" clId="Web-{3C99A4C5-BDA4-A951-CE14-DD1366AFE1CB}"/>
    <pc:docChg chg="addSld modSld sldOrd">
      <pc:chgData name="Lila Anthopoulou" userId="S::lila.anthopoulou@idecsa.onmicrosoft.com::07752f7b-a0e8-4769-9c75-88dece540405" providerId="AD" clId="Web-{3C99A4C5-BDA4-A951-CE14-DD1366AFE1CB}" dt="2020-11-06T09:55:45.622" v="485" actId="20577"/>
      <pc:docMkLst>
        <pc:docMk/>
      </pc:docMkLst>
      <pc:sldChg chg="ord">
        <pc:chgData name="Lila Anthopoulou" userId="S::lila.anthopoulou@idecsa.onmicrosoft.com::07752f7b-a0e8-4769-9c75-88dece540405" providerId="AD" clId="Web-{3C99A4C5-BDA4-A951-CE14-DD1366AFE1CB}" dt="2020-11-06T09:30:31.373" v="0"/>
        <pc:sldMkLst>
          <pc:docMk/>
          <pc:sldMk cId="1997068676" sldId="355"/>
        </pc:sldMkLst>
      </pc:sldChg>
      <pc:sldChg chg="addSp delSp modSp add replId">
        <pc:chgData name="Lila Anthopoulou" userId="S::lila.anthopoulou@idecsa.onmicrosoft.com::07752f7b-a0e8-4769-9c75-88dece540405" providerId="AD" clId="Web-{3C99A4C5-BDA4-A951-CE14-DD1366AFE1CB}" dt="2020-11-06T09:48:56.878" v="443" actId="20577"/>
        <pc:sldMkLst>
          <pc:docMk/>
          <pc:sldMk cId="3593229779" sldId="360"/>
        </pc:sldMkLst>
        <pc:spChg chg="mod">
          <ac:chgData name="Lila Anthopoulou" userId="S::lila.anthopoulou@idecsa.onmicrosoft.com::07752f7b-a0e8-4769-9c75-88dece540405" providerId="AD" clId="Web-{3C99A4C5-BDA4-A951-CE14-DD1366AFE1CB}" dt="2020-11-06T09:48:56.878" v="443" actId="20577"/>
          <ac:spMkLst>
            <pc:docMk/>
            <pc:sldMk cId="3593229779" sldId="360"/>
            <ac:spMk id="9219" creationId="{A78DCC99-3027-488F-A5A0-E11A1FEE12D4}"/>
          </ac:spMkLst>
        </pc:spChg>
        <pc:picChg chg="add del mod">
          <ac:chgData name="Lila Anthopoulou" userId="S::lila.anthopoulou@idecsa.onmicrosoft.com::07752f7b-a0e8-4769-9c75-88dece540405" providerId="AD" clId="Web-{3C99A4C5-BDA4-A951-CE14-DD1366AFE1CB}" dt="2020-11-06T09:32:08.082" v="5"/>
          <ac:picMkLst>
            <pc:docMk/>
            <pc:sldMk cId="3593229779" sldId="360"/>
            <ac:picMk id="3" creationId="{7C977E2F-086B-4794-9C07-E79C432F6D8A}"/>
          </ac:picMkLst>
        </pc:picChg>
        <pc:picChg chg="del">
          <ac:chgData name="Lila Anthopoulou" userId="S::lila.anthopoulou@idecsa.onmicrosoft.com::07752f7b-a0e8-4769-9c75-88dece540405" providerId="AD" clId="Web-{3C99A4C5-BDA4-A951-CE14-DD1366AFE1CB}" dt="2020-11-06T09:31:28.845" v="2"/>
          <ac:picMkLst>
            <pc:docMk/>
            <pc:sldMk cId="3593229779" sldId="360"/>
            <ac:picMk id="4" creationId="{41B0EC77-DA64-4765-88B5-9AB5FED621F3}"/>
          </ac:picMkLst>
        </pc:picChg>
        <pc:picChg chg="add mod modCrop">
          <ac:chgData name="Lila Anthopoulou" userId="S::lila.anthopoulou@idecsa.onmicrosoft.com::07752f7b-a0e8-4769-9c75-88dece540405" providerId="AD" clId="Web-{3C99A4C5-BDA4-A951-CE14-DD1366AFE1CB}" dt="2020-11-06T09:33:56.183" v="13"/>
          <ac:picMkLst>
            <pc:docMk/>
            <pc:sldMk cId="3593229779" sldId="360"/>
            <ac:picMk id="5" creationId="{9134DF2B-3655-43C2-AA2A-FD1C3868468E}"/>
          </ac:picMkLst>
        </pc:picChg>
      </pc:sldChg>
      <pc:sldChg chg="addSp delSp modSp add replId">
        <pc:chgData name="Lila Anthopoulou" userId="S::lila.anthopoulou@idecsa.onmicrosoft.com::07752f7b-a0e8-4769-9c75-88dece540405" providerId="AD" clId="Web-{3C99A4C5-BDA4-A951-CE14-DD1366AFE1CB}" dt="2020-11-06T09:39:59.517" v="79" actId="1076"/>
        <pc:sldMkLst>
          <pc:docMk/>
          <pc:sldMk cId="1206615416" sldId="361"/>
        </pc:sldMkLst>
        <pc:spChg chg="mod">
          <ac:chgData name="Lila Anthopoulou" userId="S::lila.anthopoulou@idecsa.onmicrosoft.com::07752f7b-a0e8-4769-9c75-88dece540405" providerId="AD" clId="Web-{3C99A4C5-BDA4-A951-CE14-DD1366AFE1CB}" dt="2020-11-06T09:36:25.614" v="62" actId="20577"/>
          <ac:spMkLst>
            <pc:docMk/>
            <pc:sldMk cId="1206615416" sldId="361"/>
            <ac:spMk id="9219" creationId="{A78DCC99-3027-488F-A5A0-E11A1FEE12D4}"/>
          </ac:spMkLst>
        </pc:spChg>
        <pc:picChg chg="mod">
          <ac:chgData name="Lila Anthopoulou" userId="S::lila.anthopoulou@idecsa.onmicrosoft.com::07752f7b-a0e8-4769-9c75-88dece540405" providerId="AD" clId="Web-{3C99A4C5-BDA4-A951-CE14-DD1366AFE1CB}" dt="2020-11-06T09:39:59.517" v="79" actId="1076"/>
          <ac:picMkLst>
            <pc:docMk/>
            <pc:sldMk cId="1206615416" sldId="361"/>
            <ac:picMk id="2" creationId="{FCD33850-8374-48AD-916A-5742C2E42255}"/>
          </ac:picMkLst>
        </pc:picChg>
        <pc:picChg chg="add del mod">
          <ac:chgData name="Lila Anthopoulou" userId="S::lila.anthopoulou@idecsa.onmicrosoft.com::07752f7b-a0e8-4769-9c75-88dece540405" providerId="AD" clId="Web-{3C99A4C5-BDA4-A951-CE14-DD1366AFE1CB}" dt="2020-11-06T09:38:12.464" v="65"/>
          <ac:picMkLst>
            <pc:docMk/>
            <pc:sldMk cId="1206615416" sldId="361"/>
            <ac:picMk id="3" creationId="{6F854276-D72D-42B3-BD35-51DC00BAF764}"/>
          </ac:picMkLst>
        </pc:picChg>
        <pc:picChg chg="add mod">
          <ac:chgData name="Lila Anthopoulou" userId="S::lila.anthopoulou@idecsa.onmicrosoft.com::07752f7b-a0e8-4769-9c75-88dece540405" providerId="AD" clId="Web-{3C99A4C5-BDA4-A951-CE14-DD1366AFE1CB}" dt="2020-11-06T09:39:53.376" v="77" actId="1076"/>
          <ac:picMkLst>
            <pc:docMk/>
            <pc:sldMk cId="1206615416" sldId="361"/>
            <ac:picMk id="4" creationId="{ED2B610A-1B96-4CF7-9C7A-0793791490B3}"/>
          </ac:picMkLst>
        </pc:picChg>
        <pc:picChg chg="del">
          <ac:chgData name="Lila Anthopoulou" userId="S::lila.anthopoulou@idecsa.onmicrosoft.com::07752f7b-a0e8-4769-9c75-88dece540405" providerId="AD" clId="Web-{3C99A4C5-BDA4-A951-CE14-DD1366AFE1CB}" dt="2020-11-06T09:35:32.220" v="38"/>
          <ac:picMkLst>
            <pc:docMk/>
            <pc:sldMk cId="1206615416" sldId="361"/>
            <ac:picMk id="5" creationId="{9134DF2B-3655-43C2-AA2A-FD1C3868468E}"/>
          </ac:picMkLst>
        </pc:picChg>
      </pc:sldChg>
      <pc:sldChg chg="addSp modSp add replId">
        <pc:chgData name="Lila Anthopoulou" userId="S::lila.anthopoulou@idecsa.onmicrosoft.com::07752f7b-a0e8-4769-9c75-88dece540405" providerId="AD" clId="Web-{3C99A4C5-BDA4-A951-CE14-DD1366AFE1CB}" dt="2020-11-06T09:55:42.794" v="483" actId="20577"/>
        <pc:sldMkLst>
          <pc:docMk/>
          <pc:sldMk cId="451573835" sldId="362"/>
        </pc:sldMkLst>
        <pc:spChg chg="mod">
          <ac:chgData name="Lila Anthopoulou" userId="S::lila.anthopoulou@idecsa.onmicrosoft.com::07752f7b-a0e8-4769-9c75-88dece540405" providerId="AD" clId="Web-{3C99A4C5-BDA4-A951-CE14-DD1366AFE1CB}" dt="2020-11-06T09:55:42.794" v="483" actId="20577"/>
          <ac:spMkLst>
            <pc:docMk/>
            <pc:sldMk cId="451573835" sldId="362"/>
            <ac:spMk id="9219" creationId="{A78DCC99-3027-488F-A5A0-E11A1FEE12D4}"/>
          </ac:spMkLst>
        </pc:spChg>
        <pc:spChg chg="mod">
          <ac:chgData name="Lila Anthopoulou" userId="S::lila.anthopoulou@idecsa.onmicrosoft.com::07752f7b-a0e8-4769-9c75-88dece540405" providerId="AD" clId="Web-{3C99A4C5-BDA4-A951-CE14-DD1366AFE1CB}" dt="2020-11-06T09:48:18.517" v="432" actId="20577"/>
          <ac:spMkLst>
            <pc:docMk/>
            <pc:sldMk cId="451573835" sldId="362"/>
            <ac:spMk id="14338" creationId="{7929157B-5A2A-4B18-B833-507F2D8ED8D1}"/>
          </ac:spMkLst>
        </pc:spChg>
        <pc:picChg chg="add mod">
          <ac:chgData name="Lila Anthopoulou" userId="S::lila.anthopoulou@idecsa.onmicrosoft.com::07752f7b-a0e8-4769-9c75-88dece540405" providerId="AD" clId="Web-{3C99A4C5-BDA4-A951-CE14-DD1366AFE1CB}" dt="2020-11-06T09:50:09.758" v="452" actId="1076"/>
          <ac:picMkLst>
            <pc:docMk/>
            <pc:sldMk cId="451573835" sldId="362"/>
            <ac:picMk id="3" creationId="{4AB27360-AECC-42F3-AA2B-B635D855FE51}"/>
          </ac:picMkLst>
        </pc:picChg>
      </pc:sldChg>
      <pc:sldChg chg="addSp modSp add replId">
        <pc:chgData name="Lila Anthopoulou" userId="S::lila.anthopoulou@idecsa.onmicrosoft.com::07752f7b-a0e8-4769-9c75-88dece540405" providerId="AD" clId="Web-{3C99A4C5-BDA4-A951-CE14-DD1366AFE1CB}" dt="2020-11-06T09:55:03.994" v="482" actId="1076"/>
        <pc:sldMkLst>
          <pc:docMk/>
          <pc:sldMk cId="3127818138" sldId="363"/>
        </pc:sldMkLst>
        <pc:spChg chg="mod">
          <ac:chgData name="Lila Anthopoulou" userId="S::lila.anthopoulou@idecsa.onmicrosoft.com::07752f7b-a0e8-4769-9c75-88dece540405" providerId="AD" clId="Web-{3C99A4C5-BDA4-A951-CE14-DD1366AFE1CB}" dt="2020-11-06T09:54:29.617" v="476" actId="20577"/>
          <ac:spMkLst>
            <pc:docMk/>
            <pc:sldMk cId="3127818138" sldId="363"/>
            <ac:spMk id="9219" creationId="{A78DCC99-3027-488F-A5A0-E11A1FEE12D4}"/>
          </ac:spMkLst>
        </pc:spChg>
        <pc:spChg chg="mod">
          <ac:chgData name="Lila Anthopoulou" userId="S::lila.anthopoulou@idecsa.onmicrosoft.com::07752f7b-a0e8-4769-9c75-88dece540405" providerId="AD" clId="Web-{3C99A4C5-BDA4-A951-CE14-DD1366AFE1CB}" dt="2020-11-06T09:51:09.230" v="461" actId="20577"/>
          <ac:spMkLst>
            <pc:docMk/>
            <pc:sldMk cId="3127818138" sldId="363"/>
            <ac:spMk id="14338" creationId="{7929157B-5A2A-4B18-B833-507F2D8ED8D1}"/>
          </ac:spMkLst>
        </pc:spChg>
        <pc:picChg chg="add mod">
          <ac:chgData name="Lila Anthopoulou" userId="S::lila.anthopoulou@idecsa.onmicrosoft.com::07752f7b-a0e8-4769-9c75-88dece540405" providerId="AD" clId="Web-{3C99A4C5-BDA4-A951-CE14-DD1366AFE1CB}" dt="2020-11-06T09:55:03.994" v="482" actId="1076"/>
          <ac:picMkLst>
            <pc:docMk/>
            <pc:sldMk cId="3127818138" sldId="363"/>
            <ac:picMk id="3" creationId="{40DF9445-B3A7-44AE-8B75-C5B2A161B238}"/>
          </ac:picMkLst>
        </pc:picChg>
      </pc:sldChg>
    </pc:docChg>
  </pc:docChgLst>
  <pc:docChgLst>
    <pc:chgData name="Natassa Kazantzidou" userId="S::natassa.kazantzidou@idecsa.onmicrosoft.com::1d2ede63-9d89-40b6-a82e-c28e48668b67" providerId="AD" clId="Web-{E2973584-2AE8-5D22-B48F-C94D047A11B6}"/>
    <pc:docChg chg="addSld modSld">
      <pc:chgData name="Natassa Kazantzidou" userId="S::natassa.kazantzidou@idecsa.onmicrosoft.com::1d2ede63-9d89-40b6-a82e-c28e48668b67" providerId="AD" clId="Web-{E2973584-2AE8-5D22-B48F-C94D047A11B6}" dt="2020-11-09T11:51:08.995" v="166" actId="20577"/>
      <pc:docMkLst>
        <pc:docMk/>
      </pc:docMkLst>
      <pc:sldChg chg="addSp delSp modSp new mod setBg modClrScheme setClrOvrMap delDesignElem chgLayout">
        <pc:chgData name="Natassa Kazantzidou" userId="S::natassa.kazantzidou@idecsa.onmicrosoft.com::1d2ede63-9d89-40b6-a82e-c28e48668b67" providerId="AD" clId="Web-{E2973584-2AE8-5D22-B48F-C94D047A11B6}" dt="2020-11-09T11:51:08.995" v="165" actId="20577"/>
        <pc:sldMkLst>
          <pc:docMk/>
          <pc:sldMk cId="705146427" sldId="368"/>
        </pc:sldMkLst>
        <pc:spChg chg="add del mod ord">
          <ac:chgData name="Natassa Kazantzidou" userId="S::natassa.kazantzidou@idecsa.onmicrosoft.com::1d2ede63-9d89-40b6-a82e-c28e48668b67" providerId="AD" clId="Web-{E2973584-2AE8-5D22-B48F-C94D047A11B6}" dt="2020-11-09T11:50:39.242" v="160"/>
          <ac:spMkLst>
            <pc:docMk/>
            <pc:sldMk cId="705146427" sldId="368"/>
            <ac:spMk id="3" creationId="{583281CA-A712-4E39-B1D0-49AB6F5E9FF1}"/>
          </ac:spMkLst>
        </pc:spChg>
        <pc:spChg chg="add mod ord">
          <ac:chgData name="Natassa Kazantzidou" userId="S::natassa.kazantzidou@idecsa.onmicrosoft.com::1d2ede63-9d89-40b6-a82e-c28e48668b67" providerId="AD" clId="Web-{E2973584-2AE8-5D22-B48F-C94D047A11B6}" dt="2020-11-09T11:51:08.995" v="165" actId="20577"/>
          <ac:spMkLst>
            <pc:docMk/>
            <pc:sldMk cId="705146427" sldId="368"/>
            <ac:spMk id="4" creationId="{77BCE310-BB49-4A97-BB03-5D2FCC4CA52F}"/>
          </ac:spMkLst>
        </pc:spChg>
        <pc:spChg chg="add del mod ord">
          <ac:chgData name="Natassa Kazantzidou" userId="S::natassa.kazantzidou@idecsa.onmicrosoft.com::1d2ede63-9d89-40b6-a82e-c28e48668b67" providerId="AD" clId="Web-{E2973584-2AE8-5D22-B48F-C94D047A11B6}" dt="2020-11-09T11:49:00.202" v="4"/>
          <ac:spMkLst>
            <pc:docMk/>
            <pc:sldMk cId="705146427" sldId="368"/>
            <ac:spMk id="5" creationId="{9E56DB9F-3E1D-4033-BAE5-D73D445094ED}"/>
          </ac:spMkLst>
        </pc:spChg>
        <pc:spChg chg="add del">
          <ac:chgData name="Natassa Kazantzidou" userId="S::natassa.kazantzidou@idecsa.onmicrosoft.com::1d2ede63-9d89-40b6-a82e-c28e48668b67" providerId="AD" clId="Web-{E2973584-2AE8-5D22-B48F-C94D047A11B6}" dt="2020-11-09T11:48:54.155" v="3"/>
          <ac:spMkLst>
            <pc:docMk/>
            <pc:sldMk cId="705146427" sldId="368"/>
            <ac:spMk id="7" creationId="{A03445F7-FD8B-494B-8F82-8DFCE98D112D}"/>
          </ac:spMkLst>
        </pc:spChg>
        <pc:spChg chg="add del mod">
          <ac:chgData name="Natassa Kazantzidou" userId="S::natassa.kazantzidou@idecsa.onmicrosoft.com::1d2ede63-9d89-40b6-a82e-c28e48668b67" providerId="AD" clId="Web-{E2973584-2AE8-5D22-B48F-C94D047A11B6}" dt="2020-11-09T11:50:54.962" v="162"/>
          <ac:spMkLst>
            <pc:docMk/>
            <pc:sldMk cId="705146427" sldId="368"/>
            <ac:spMk id="8" creationId="{23EFBECC-8E17-4489-88A8-7A2A5E76A984}"/>
          </ac:spMkLst>
        </pc:spChg>
        <pc:spChg chg="add del">
          <ac:chgData name="Natassa Kazantzidou" userId="S::natassa.kazantzidou@idecsa.onmicrosoft.com::1d2ede63-9d89-40b6-a82e-c28e48668b67" providerId="AD" clId="Web-{E2973584-2AE8-5D22-B48F-C94D047A11B6}" dt="2020-11-09T11:48:54.155" v="3"/>
          <ac:spMkLst>
            <pc:docMk/>
            <pc:sldMk cId="705146427" sldId="368"/>
            <ac:spMk id="9" creationId="{0126A9BA-045C-45E7-AF03-BAE3E00AF1A1}"/>
          </ac:spMkLst>
        </pc:spChg>
        <pc:spChg chg="add">
          <ac:chgData name="Natassa Kazantzidou" userId="S::natassa.kazantzidou@idecsa.onmicrosoft.com::1d2ede63-9d89-40b6-a82e-c28e48668b67" providerId="AD" clId="Web-{E2973584-2AE8-5D22-B48F-C94D047A11B6}" dt="2020-11-09T11:50:50.587" v="161"/>
          <ac:spMkLst>
            <pc:docMk/>
            <pc:sldMk cId="705146427" sldId="368"/>
            <ac:spMk id="13" creationId="{4025239F-A6FB-43A8-BD4A-3FB7C0B48DF5}"/>
          </ac:spMkLst>
        </pc:spChg>
        <pc:spChg chg="add">
          <ac:chgData name="Natassa Kazantzidou" userId="S::natassa.kazantzidou@idecsa.onmicrosoft.com::1d2ede63-9d89-40b6-a82e-c28e48668b67" providerId="AD" clId="Web-{E2973584-2AE8-5D22-B48F-C94D047A11B6}" dt="2020-11-09T11:50:50.587" v="161"/>
          <ac:spMkLst>
            <pc:docMk/>
            <pc:sldMk cId="705146427" sldId="368"/>
            <ac:spMk id="15" creationId="{9F5EF35B-201C-44F0-B571-2B74F952707D}"/>
          </ac:spMkLst>
        </pc:spChg>
        <pc:spChg chg="add">
          <ac:chgData name="Natassa Kazantzidou" userId="S::natassa.kazantzidou@idecsa.onmicrosoft.com::1d2ede63-9d89-40b6-a82e-c28e48668b67" providerId="AD" clId="Web-{E2973584-2AE8-5D22-B48F-C94D047A11B6}" dt="2020-11-09T11:50:50.587" v="161"/>
          <ac:spMkLst>
            <pc:docMk/>
            <pc:sldMk cId="705146427" sldId="368"/>
            <ac:spMk id="17" creationId="{4BF33555-1B12-49B5-BADE-CEAB32216861}"/>
          </ac:spMkLst>
        </pc:spChg>
        <pc:picChg chg="add mod ord">
          <ac:chgData name="Natassa Kazantzidou" userId="S::natassa.kazantzidou@idecsa.onmicrosoft.com::1d2ede63-9d89-40b6-a82e-c28e48668b67" providerId="AD" clId="Web-{E2973584-2AE8-5D22-B48F-C94D047A11B6}" dt="2020-11-09T11:50:50.587" v="161"/>
          <ac:picMkLst>
            <pc:docMk/>
            <pc:sldMk cId="705146427" sldId="368"/>
            <ac:picMk id="2" creationId="{DE884845-192F-4653-9A11-9C2169D7DFD6}"/>
          </ac:picMkLst>
        </pc:picChg>
      </pc:sldChg>
    </pc:docChg>
  </pc:docChgLst>
  <pc:docChgLst>
    <pc:chgData name="Natassa Kazantzidou" userId="1d2ede63-9d89-40b6-a82e-c28e48668b67" providerId="ADAL" clId="{75A0C3DA-38EA-42C4-A00D-652400007B11}"/>
    <pc:docChg chg="undo custSel mod modSld">
      <pc:chgData name="Natassa Kazantzidou" userId="1d2ede63-9d89-40b6-a82e-c28e48668b67" providerId="ADAL" clId="{75A0C3DA-38EA-42C4-A00D-652400007B11}" dt="2020-11-08T12:06:26.607" v="199" actId="1076"/>
      <pc:docMkLst>
        <pc:docMk/>
      </pc:docMkLst>
      <pc:sldChg chg="addSp delSp modSp mod setBg setClrOvrMap">
        <pc:chgData name="Natassa Kazantzidou" userId="1d2ede63-9d89-40b6-a82e-c28e48668b67" providerId="ADAL" clId="{75A0C3DA-38EA-42C4-A00D-652400007B11}" dt="2020-11-08T12:06:26.607" v="199" actId="1076"/>
        <pc:sldMkLst>
          <pc:docMk/>
          <pc:sldMk cId="3741449515" sldId="366"/>
        </pc:sldMkLst>
        <pc:spChg chg="del">
          <ac:chgData name="Natassa Kazantzidou" userId="1d2ede63-9d89-40b6-a82e-c28e48668b67" providerId="ADAL" clId="{75A0C3DA-38EA-42C4-A00D-652400007B11}" dt="2020-11-08T11:47:17.465" v="31" actId="478"/>
          <ac:spMkLst>
            <pc:docMk/>
            <pc:sldMk cId="3741449515" sldId="366"/>
            <ac:spMk id="2" creationId="{BC78EB49-DFD2-44E5-AB20-C81734748C59}"/>
          </ac:spMkLst>
        </pc:spChg>
        <pc:spChg chg="del">
          <ac:chgData name="Natassa Kazantzidou" userId="1d2ede63-9d89-40b6-a82e-c28e48668b67" providerId="ADAL" clId="{75A0C3DA-38EA-42C4-A00D-652400007B11}" dt="2020-11-08T11:51:14.144" v="188" actId="478"/>
          <ac:spMkLst>
            <pc:docMk/>
            <pc:sldMk cId="3741449515" sldId="366"/>
            <ac:spMk id="3" creationId="{5952B99D-363D-4127-8BAB-09193C145592}"/>
          </ac:spMkLst>
        </pc:spChg>
        <pc:spChg chg="mod">
          <ac:chgData name="Natassa Kazantzidou" userId="1d2ede63-9d89-40b6-a82e-c28e48668b67" providerId="ADAL" clId="{75A0C3DA-38EA-42C4-A00D-652400007B11}" dt="2020-11-08T12:06:07.949" v="196" actId="14100"/>
          <ac:spMkLst>
            <pc:docMk/>
            <pc:sldMk cId="3741449515" sldId="366"/>
            <ac:spMk id="4" creationId="{1FC4DB6C-2655-454B-952C-CDCA2603E5E9}"/>
          </ac:spMkLst>
        </pc:spChg>
        <pc:spChg chg="add del">
          <ac:chgData name="Natassa Kazantzidou" userId="1d2ede63-9d89-40b6-a82e-c28e48668b67" providerId="ADAL" clId="{75A0C3DA-38EA-42C4-A00D-652400007B11}" dt="2020-11-08T11:51:30.679" v="190" actId="26606"/>
          <ac:spMkLst>
            <pc:docMk/>
            <pc:sldMk cId="3741449515" sldId="366"/>
            <ac:spMk id="9" creationId="{CB972422-B794-4FA8-BCC6-BAF6938A1B53}"/>
          </ac:spMkLst>
        </pc:spChg>
        <pc:spChg chg="add del">
          <ac:chgData name="Natassa Kazantzidou" userId="1d2ede63-9d89-40b6-a82e-c28e48668b67" providerId="ADAL" clId="{75A0C3DA-38EA-42C4-A00D-652400007B11}" dt="2020-11-08T11:51:30.679" v="190" actId="26606"/>
          <ac:spMkLst>
            <pc:docMk/>
            <pc:sldMk cId="3741449515" sldId="366"/>
            <ac:spMk id="11" creationId="{89DE9E2B-5611-49C8-862E-AD4D43A8AA6D}"/>
          </ac:spMkLst>
        </pc:spChg>
        <pc:spChg chg="add del">
          <ac:chgData name="Natassa Kazantzidou" userId="1d2ede63-9d89-40b6-a82e-c28e48668b67" providerId="ADAL" clId="{75A0C3DA-38EA-42C4-A00D-652400007B11}" dt="2020-11-08T11:51:30.679" v="190" actId="26606"/>
          <ac:spMkLst>
            <pc:docMk/>
            <pc:sldMk cId="3741449515" sldId="366"/>
            <ac:spMk id="15" creationId="{519C7155-1644-4C60-B0B5-32B1800D6044}"/>
          </ac:spMkLst>
        </pc:spChg>
        <pc:spChg chg="add">
          <ac:chgData name="Natassa Kazantzidou" userId="1d2ede63-9d89-40b6-a82e-c28e48668b67" providerId="ADAL" clId="{75A0C3DA-38EA-42C4-A00D-652400007B11}" dt="2020-11-08T11:51:30.695" v="191" actId="26606"/>
          <ac:spMkLst>
            <pc:docMk/>
            <pc:sldMk cId="3741449515" sldId="366"/>
            <ac:spMk id="17" creationId="{1A6D86F0-98E0-4468-9315-41BF7B0F2E68}"/>
          </ac:spMkLst>
        </pc:spChg>
        <pc:spChg chg="add">
          <ac:chgData name="Natassa Kazantzidou" userId="1d2ede63-9d89-40b6-a82e-c28e48668b67" providerId="ADAL" clId="{75A0C3DA-38EA-42C4-A00D-652400007B11}" dt="2020-11-08T11:51:30.695" v="191" actId="26606"/>
          <ac:spMkLst>
            <pc:docMk/>
            <pc:sldMk cId="3741449515" sldId="366"/>
            <ac:spMk id="18" creationId="{CE957058-57AD-46A9-BAE9-7145CB3504F9}"/>
          </ac:spMkLst>
        </pc:spChg>
        <pc:picChg chg="add del mod">
          <ac:chgData name="Natassa Kazantzidou" userId="1d2ede63-9d89-40b6-a82e-c28e48668b67" providerId="ADAL" clId="{75A0C3DA-38EA-42C4-A00D-652400007B11}" dt="2020-11-08T12:06:20.749" v="197" actId="478"/>
          <ac:picMkLst>
            <pc:docMk/>
            <pc:sldMk cId="3741449515" sldId="366"/>
            <ac:picMk id="5" creationId="{EA778E67-3A38-40C7-9E66-419F4C13CEA5}"/>
          </ac:picMkLst>
        </pc:picChg>
        <pc:picChg chg="add mod">
          <ac:chgData name="Natassa Kazantzidou" userId="1d2ede63-9d89-40b6-a82e-c28e48668b67" providerId="ADAL" clId="{75A0C3DA-38EA-42C4-A00D-652400007B11}" dt="2020-11-08T12:06:26.607" v="199" actId="1076"/>
          <ac:picMkLst>
            <pc:docMk/>
            <pc:sldMk cId="3741449515" sldId="366"/>
            <ac:picMk id="6" creationId="{99256C5C-8EC3-49EB-A96B-0B71C87732D1}"/>
          </ac:picMkLst>
        </pc:picChg>
        <pc:cxnChg chg="add del">
          <ac:chgData name="Natassa Kazantzidou" userId="1d2ede63-9d89-40b6-a82e-c28e48668b67" providerId="ADAL" clId="{75A0C3DA-38EA-42C4-A00D-652400007B11}" dt="2020-11-08T11:51:30.679" v="190" actId="26606"/>
          <ac:cxnSpMkLst>
            <pc:docMk/>
            <pc:sldMk cId="3741449515" sldId="366"/>
            <ac:cxnSpMk id="13" creationId="{5296EC4F-8732-481B-94CB-C98E4EF297FF}"/>
          </ac:cxnSpMkLst>
        </pc:cxnChg>
      </pc:sldChg>
    </pc:docChg>
  </pc:docChgLst>
  <pc:docChgLst>
    <pc:chgData name="Natassa Kazantzidou" userId="S::natassa.kazantzidou@idecsa.onmicrosoft.com::1d2ede63-9d89-40b6-a82e-c28e48668b67" providerId="AD" clId="Web-{3534DFFA-F96A-5BA0-8C82-0968F2FCC94D}"/>
    <pc:docChg chg="addSld delSld modSld sldOrd">
      <pc:chgData name="Natassa Kazantzidou" userId="S::natassa.kazantzidou@idecsa.onmicrosoft.com::1d2ede63-9d89-40b6-a82e-c28e48668b67" providerId="AD" clId="Web-{3534DFFA-F96A-5BA0-8C82-0968F2FCC94D}" dt="2020-11-08T11:46:03.720" v="825"/>
      <pc:docMkLst>
        <pc:docMk/>
      </pc:docMkLst>
      <pc:sldChg chg="delSp modSp">
        <pc:chgData name="Natassa Kazantzidou" userId="S::natassa.kazantzidou@idecsa.onmicrosoft.com::1d2ede63-9d89-40b6-a82e-c28e48668b67" providerId="AD" clId="Web-{3534DFFA-F96A-5BA0-8C82-0968F2FCC94D}" dt="2020-11-08T11:30:38.607" v="68" actId="20577"/>
        <pc:sldMkLst>
          <pc:docMk/>
          <pc:sldMk cId="0" sldId="311"/>
        </pc:sldMkLst>
        <pc:spChg chg="mod">
          <ac:chgData name="Natassa Kazantzidou" userId="S::natassa.kazantzidou@idecsa.onmicrosoft.com::1d2ede63-9d89-40b6-a82e-c28e48668b67" providerId="AD" clId="Web-{3534DFFA-F96A-5BA0-8C82-0968F2FCC94D}" dt="2020-11-08T11:30:38.607" v="68" actId="20577"/>
          <ac:spMkLst>
            <pc:docMk/>
            <pc:sldMk cId="0" sldId="311"/>
            <ac:spMk id="9219" creationId="{A78DCC99-3027-488F-A5A0-E11A1FEE12D4}"/>
          </ac:spMkLst>
        </pc:spChg>
        <pc:spChg chg="del mod">
          <ac:chgData name="Natassa Kazantzidou" userId="S::natassa.kazantzidou@idecsa.onmicrosoft.com::1d2ede63-9d89-40b6-a82e-c28e48668b67" providerId="AD" clId="Web-{3534DFFA-F96A-5BA0-8C82-0968F2FCC94D}" dt="2020-11-08T11:29:50.653" v="41"/>
          <ac:spMkLst>
            <pc:docMk/>
            <pc:sldMk cId="0" sldId="311"/>
            <ac:spMk id="14338" creationId="{7929157B-5A2A-4B18-B833-507F2D8ED8D1}"/>
          </ac:spMkLst>
        </pc:spChg>
      </pc:sldChg>
      <pc:sldChg chg="del">
        <pc:chgData name="Natassa Kazantzidou" userId="S::natassa.kazantzidou@idecsa.onmicrosoft.com::1d2ede63-9d89-40b6-a82e-c28e48668b67" providerId="AD" clId="Web-{3534DFFA-F96A-5BA0-8C82-0968F2FCC94D}" dt="2020-11-08T11:20:56.470" v="20"/>
        <pc:sldMkLst>
          <pc:docMk/>
          <pc:sldMk cId="4039242323" sldId="353"/>
        </pc:sldMkLst>
      </pc:sldChg>
      <pc:sldChg chg="modSp">
        <pc:chgData name="Natassa Kazantzidou" userId="S::natassa.kazantzidou@idecsa.onmicrosoft.com::1d2ede63-9d89-40b6-a82e-c28e48668b67" providerId="AD" clId="Web-{3534DFFA-F96A-5BA0-8C82-0968F2FCC94D}" dt="2020-11-08T11:36:37.552" v="496" actId="20577"/>
        <pc:sldMkLst>
          <pc:docMk/>
          <pc:sldMk cId="306831200" sldId="354"/>
        </pc:sldMkLst>
        <pc:spChg chg="mod">
          <ac:chgData name="Natassa Kazantzidou" userId="S::natassa.kazantzidou@idecsa.onmicrosoft.com::1d2ede63-9d89-40b6-a82e-c28e48668b67" providerId="AD" clId="Web-{3534DFFA-F96A-5BA0-8C82-0968F2FCC94D}" dt="2020-11-08T11:36:37.552" v="496" actId="20577"/>
          <ac:spMkLst>
            <pc:docMk/>
            <pc:sldMk cId="306831200" sldId="354"/>
            <ac:spMk id="9219" creationId="{A78DCC99-3027-488F-A5A0-E11A1FEE12D4}"/>
          </ac:spMkLst>
        </pc:spChg>
        <pc:spChg chg="mod">
          <ac:chgData name="Natassa Kazantzidou" userId="S::natassa.kazantzidou@idecsa.onmicrosoft.com::1d2ede63-9d89-40b6-a82e-c28e48668b67" providerId="AD" clId="Web-{3534DFFA-F96A-5BA0-8C82-0968F2FCC94D}" dt="2020-11-08T11:32:41.094" v="98" actId="20577"/>
          <ac:spMkLst>
            <pc:docMk/>
            <pc:sldMk cId="306831200" sldId="354"/>
            <ac:spMk id="14338" creationId="{7929157B-5A2A-4B18-B833-507F2D8ED8D1}"/>
          </ac:spMkLst>
        </pc:spChg>
      </pc:sldChg>
      <pc:sldChg chg="addSp delSp modSp">
        <pc:chgData name="Natassa Kazantzidou" userId="S::natassa.kazantzidou@idecsa.onmicrosoft.com::1d2ede63-9d89-40b6-a82e-c28e48668b67" providerId="AD" clId="Web-{3534DFFA-F96A-5BA0-8C82-0968F2FCC94D}" dt="2020-11-08T11:32:01.515" v="89"/>
        <pc:sldMkLst>
          <pc:docMk/>
          <pc:sldMk cId="1997068676" sldId="355"/>
        </pc:sldMkLst>
        <pc:spChg chg="add del mod">
          <ac:chgData name="Natassa Kazantzidou" userId="S::natassa.kazantzidou@idecsa.onmicrosoft.com::1d2ede63-9d89-40b6-a82e-c28e48668b67" providerId="AD" clId="Web-{3534DFFA-F96A-5BA0-8C82-0968F2FCC94D}" dt="2020-11-08T11:32:01.515" v="89"/>
          <ac:spMkLst>
            <pc:docMk/>
            <pc:sldMk cId="1997068676" sldId="355"/>
            <ac:spMk id="5" creationId="{AA1DA920-50D1-4A0E-8F29-20307971AAB9}"/>
          </ac:spMkLst>
        </pc:spChg>
        <pc:spChg chg="mod">
          <ac:chgData name="Natassa Kazantzidou" userId="S::natassa.kazantzidou@idecsa.onmicrosoft.com::1d2ede63-9d89-40b6-a82e-c28e48668b67" providerId="AD" clId="Web-{3534DFFA-F96A-5BA0-8C82-0968F2FCC94D}" dt="2020-11-08T11:31:17.436" v="85" actId="20577"/>
          <ac:spMkLst>
            <pc:docMk/>
            <pc:sldMk cId="1997068676" sldId="355"/>
            <ac:spMk id="9219" creationId="{A78DCC99-3027-488F-A5A0-E11A1FEE12D4}"/>
          </ac:spMkLst>
        </pc:spChg>
        <pc:spChg chg="del">
          <ac:chgData name="Natassa Kazantzidou" userId="S::natassa.kazantzidou@idecsa.onmicrosoft.com::1d2ede63-9d89-40b6-a82e-c28e48668b67" providerId="AD" clId="Web-{3534DFFA-F96A-5BA0-8C82-0968F2FCC94D}" dt="2020-11-08T11:31:25.108" v="88"/>
          <ac:spMkLst>
            <pc:docMk/>
            <pc:sldMk cId="1997068676" sldId="355"/>
            <ac:spMk id="14338" creationId="{7929157B-5A2A-4B18-B833-507F2D8ED8D1}"/>
          </ac:spMkLst>
        </pc:spChg>
      </pc:sldChg>
      <pc:sldChg chg="del">
        <pc:chgData name="Natassa Kazantzidou" userId="S::natassa.kazantzidou@idecsa.onmicrosoft.com::1d2ede63-9d89-40b6-a82e-c28e48668b67" providerId="AD" clId="Web-{3534DFFA-F96A-5BA0-8C82-0968F2FCC94D}" dt="2020-11-08T11:26:41.337" v="21"/>
        <pc:sldMkLst>
          <pc:docMk/>
          <pc:sldMk cId="819167198" sldId="356"/>
        </pc:sldMkLst>
      </pc:sldChg>
      <pc:sldChg chg="addSp delSp modSp ord">
        <pc:chgData name="Natassa Kazantzidou" userId="S::natassa.kazantzidou@idecsa.onmicrosoft.com::1d2ede63-9d89-40b6-a82e-c28e48668b67" providerId="AD" clId="Web-{3534DFFA-F96A-5BA0-8C82-0968F2FCC94D}" dt="2020-11-08T11:31:22.108" v="87"/>
        <pc:sldMkLst>
          <pc:docMk/>
          <pc:sldMk cId="3593229779" sldId="360"/>
        </pc:sldMkLst>
        <pc:spChg chg="add mod">
          <ac:chgData name="Natassa Kazantzidou" userId="S::natassa.kazantzidou@idecsa.onmicrosoft.com::1d2ede63-9d89-40b6-a82e-c28e48668b67" providerId="AD" clId="Web-{3534DFFA-F96A-5BA0-8C82-0968F2FCC94D}" dt="2020-11-08T11:31:22.108" v="87"/>
          <ac:spMkLst>
            <pc:docMk/>
            <pc:sldMk cId="3593229779" sldId="360"/>
            <ac:spMk id="4" creationId="{8ED7B46B-4846-4A52-8178-1E0A37BC16E6}"/>
          </ac:spMkLst>
        </pc:spChg>
        <pc:spChg chg="mod">
          <ac:chgData name="Natassa Kazantzidou" userId="S::natassa.kazantzidou@idecsa.onmicrosoft.com::1d2ede63-9d89-40b6-a82e-c28e48668b67" providerId="AD" clId="Web-{3534DFFA-F96A-5BA0-8C82-0968F2FCC94D}" dt="2020-11-08T11:30:52.123" v="73" actId="20577"/>
          <ac:spMkLst>
            <pc:docMk/>
            <pc:sldMk cId="3593229779" sldId="360"/>
            <ac:spMk id="9219" creationId="{A78DCC99-3027-488F-A5A0-E11A1FEE12D4}"/>
          </ac:spMkLst>
        </pc:spChg>
        <pc:spChg chg="del">
          <ac:chgData name="Natassa Kazantzidou" userId="S::natassa.kazantzidou@idecsa.onmicrosoft.com::1d2ede63-9d89-40b6-a82e-c28e48668b67" providerId="AD" clId="Web-{3534DFFA-F96A-5BA0-8C82-0968F2FCC94D}" dt="2020-11-08T11:31:22.108" v="87"/>
          <ac:spMkLst>
            <pc:docMk/>
            <pc:sldMk cId="3593229779" sldId="360"/>
            <ac:spMk id="14338" creationId="{7929157B-5A2A-4B18-B833-507F2D8ED8D1}"/>
          </ac:spMkLst>
        </pc:spChg>
      </pc:sldChg>
      <pc:sldChg chg="addSp delSp modSp mod setBg modClrScheme chgLayout">
        <pc:chgData name="Natassa Kazantzidou" userId="S::natassa.kazantzidou@idecsa.onmicrosoft.com::1d2ede63-9d89-40b6-a82e-c28e48668b67" providerId="AD" clId="Web-{3534DFFA-F96A-5BA0-8C82-0968F2FCC94D}" dt="2020-11-08T11:28:49.293" v="36" actId="1076"/>
        <pc:sldMkLst>
          <pc:docMk/>
          <pc:sldMk cId="1206615416" sldId="361"/>
        </pc:sldMkLst>
        <pc:spChg chg="add del mod ord">
          <ac:chgData name="Natassa Kazantzidou" userId="S::natassa.kazantzidou@idecsa.onmicrosoft.com::1d2ede63-9d89-40b6-a82e-c28e48668b67" providerId="AD" clId="Web-{3534DFFA-F96A-5BA0-8C82-0968F2FCC94D}" dt="2020-11-08T11:28:04.151" v="32"/>
          <ac:spMkLst>
            <pc:docMk/>
            <pc:sldMk cId="1206615416" sldId="361"/>
            <ac:spMk id="5" creationId="{92EF8198-A949-4BDA-A9B7-8EC3B4D8A00C}"/>
          </ac:spMkLst>
        </pc:spChg>
        <pc:spChg chg="add del">
          <ac:chgData name="Natassa Kazantzidou" userId="S::natassa.kazantzidou@idecsa.onmicrosoft.com::1d2ede63-9d89-40b6-a82e-c28e48668b67" providerId="AD" clId="Web-{3534DFFA-F96A-5BA0-8C82-0968F2FCC94D}" dt="2020-11-08T11:28:10.042" v="34"/>
          <ac:spMkLst>
            <pc:docMk/>
            <pc:sldMk cId="1206615416" sldId="361"/>
            <ac:spMk id="72" creationId="{621227B1-1586-4CEF-A0F1-E3C7FFBD4AB7}"/>
          </ac:spMkLst>
        </pc:spChg>
        <pc:spChg chg="add del">
          <ac:chgData name="Natassa Kazantzidou" userId="S::natassa.kazantzidou@idecsa.onmicrosoft.com::1d2ede63-9d89-40b6-a82e-c28e48668b67" providerId="AD" clId="Web-{3534DFFA-F96A-5BA0-8C82-0968F2FCC94D}" dt="2020-11-08T11:28:10.042" v="34"/>
          <ac:spMkLst>
            <pc:docMk/>
            <pc:sldMk cId="1206615416" sldId="361"/>
            <ac:spMk id="74" creationId="{9A7695ED-335C-4D08-AA65-0EDC27309B26}"/>
          </ac:spMkLst>
        </pc:spChg>
        <pc:spChg chg="add del">
          <ac:chgData name="Natassa Kazantzidou" userId="S::natassa.kazantzidou@idecsa.onmicrosoft.com::1d2ede63-9d89-40b6-a82e-c28e48668b67" providerId="AD" clId="Web-{3534DFFA-F96A-5BA0-8C82-0968F2FCC94D}" dt="2020-11-08T11:27:58.885" v="30"/>
          <ac:spMkLst>
            <pc:docMk/>
            <pc:sldMk cId="1206615416" sldId="361"/>
            <ac:spMk id="136" creationId="{94DBFBD2-23B9-4007-B82F-D0C394407024}"/>
          </ac:spMkLst>
        </pc:spChg>
        <pc:spChg chg="mod ord">
          <ac:chgData name="Natassa Kazantzidou" userId="S::natassa.kazantzidou@idecsa.onmicrosoft.com::1d2ede63-9d89-40b6-a82e-c28e48668b67" providerId="AD" clId="Web-{3534DFFA-F96A-5BA0-8C82-0968F2FCC94D}" dt="2020-11-08T11:28:40.871" v="35"/>
          <ac:spMkLst>
            <pc:docMk/>
            <pc:sldMk cId="1206615416" sldId="361"/>
            <ac:spMk id="9219" creationId="{A78DCC99-3027-488F-A5A0-E11A1FEE12D4}"/>
          </ac:spMkLst>
        </pc:spChg>
        <pc:spChg chg="add del mod ord">
          <ac:chgData name="Natassa Kazantzidou" userId="S::natassa.kazantzidou@idecsa.onmicrosoft.com::1d2ede63-9d89-40b6-a82e-c28e48668b67" providerId="AD" clId="Web-{3534DFFA-F96A-5BA0-8C82-0968F2FCC94D}" dt="2020-11-08T11:28:40.871" v="35"/>
          <ac:spMkLst>
            <pc:docMk/>
            <pc:sldMk cId="1206615416" sldId="361"/>
            <ac:spMk id="14338" creationId="{7929157B-5A2A-4B18-B833-507F2D8ED8D1}"/>
          </ac:spMkLst>
        </pc:spChg>
        <pc:picChg chg="mod ord">
          <ac:chgData name="Natassa Kazantzidou" userId="S::natassa.kazantzidou@idecsa.onmicrosoft.com::1d2ede63-9d89-40b6-a82e-c28e48668b67" providerId="AD" clId="Web-{3534DFFA-F96A-5BA0-8C82-0968F2FCC94D}" dt="2020-11-08T11:28:49.293" v="36" actId="1076"/>
          <ac:picMkLst>
            <pc:docMk/>
            <pc:sldMk cId="1206615416" sldId="361"/>
            <ac:picMk id="2" creationId="{FCD33850-8374-48AD-916A-5742C2E42255}"/>
          </ac:picMkLst>
        </pc:picChg>
        <pc:picChg chg="mod">
          <ac:chgData name="Natassa Kazantzidou" userId="S::natassa.kazantzidou@idecsa.onmicrosoft.com::1d2ede63-9d89-40b6-a82e-c28e48668b67" providerId="AD" clId="Web-{3534DFFA-F96A-5BA0-8C82-0968F2FCC94D}" dt="2020-11-08T11:28:10.042" v="34"/>
          <ac:picMkLst>
            <pc:docMk/>
            <pc:sldMk cId="1206615416" sldId="361"/>
            <ac:picMk id="4" creationId="{ED2B610A-1B96-4CF7-9C7A-0793791490B3}"/>
          </ac:picMkLst>
        </pc:picChg>
      </pc:sldChg>
      <pc:sldChg chg="ord">
        <pc:chgData name="Natassa Kazantzidou" userId="S::natassa.kazantzidou@idecsa.onmicrosoft.com::1d2ede63-9d89-40b6-a82e-c28e48668b67" providerId="AD" clId="Web-{3534DFFA-F96A-5BA0-8C82-0968F2FCC94D}" dt="2020-11-08T11:29:32.809" v="37"/>
        <pc:sldMkLst>
          <pc:docMk/>
          <pc:sldMk cId="451573835" sldId="362"/>
        </pc:sldMkLst>
      </pc:sldChg>
      <pc:sldChg chg="modSp">
        <pc:chgData name="Natassa Kazantzidou" userId="S::natassa.kazantzidou@idecsa.onmicrosoft.com::1d2ede63-9d89-40b6-a82e-c28e48668b67" providerId="AD" clId="Web-{3534DFFA-F96A-5BA0-8C82-0968F2FCC94D}" dt="2020-11-08T11:38:05.335" v="641" actId="1076"/>
        <pc:sldMkLst>
          <pc:docMk/>
          <pc:sldMk cId="3127818138" sldId="363"/>
        </pc:sldMkLst>
        <pc:spChg chg="mod">
          <ac:chgData name="Natassa Kazantzidou" userId="S::natassa.kazantzidou@idecsa.onmicrosoft.com::1d2ede63-9d89-40b6-a82e-c28e48668b67" providerId="AD" clId="Web-{3534DFFA-F96A-5BA0-8C82-0968F2FCC94D}" dt="2020-11-08T11:38:03.835" v="639" actId="20577"/>
          <ac:spMkLst>
            <pc:docMk/>
            <pc:sldMk cId="3127818138" sldId="363"/>
            <ac:spMk id="9219" creationId="{A78DCC99-3027-488F-A5A0-E11A1FEE12D4}"/>
          </ac:spMkLst>
        </pc:spChg>
        <pc:picChg chg="mod">
          <ac:chgData name="Natassa Kazantzidou" userId="S::natassa.kazantzidou@idecsa.onmicrosoft.com::1d2ede63-9d89-40b6-a82e-c28e48668b67" providerId="AD" clId="Web-{3534DFFA-F96A-5BA0-8C82-0968F2FCC94D}" dt="2020-11-08T11:38:05.335" v="641" actId="1076"/>
          <ac:picMkLst>
            <pc:docMk/>
            <pc:sldMk cId="3127818138" sldId="363"/>
            <ac:picMk id="3" creationId="{40DF9445-B3A7-44AE-8B75-C5B2A161B238}"/>
          </ac:picMkLst>
        </pc:picChg>
      </pc:sldChg>
      <pc:sldChg chg="addSp delSp modSp new">
        <pc:chgData name="Natassa Kazantzidou" userId="S::natassa.kazantzidou@idecsa.onmicrosoft.com::1d2ede63-9d89-40b6-a82e-c28e48668b67" providerId="AD" clId="Web-{3534DFFA-F96A-5BA0-8C82-0968F2FCC94D}" dt="2020-11-08T11:17:54.185" v="19" actId="1076"/>
        <pc:sldMkLst>
          <pc:docMk/>
          <pc:sldMk cId="3448575001" sldId="364"/>
        </pc:sldMkLst>
        <pc:spChg chg="mod">
          <ac:chgData name="Natassa Kazantzidou" userId="S::natassa.kazantzidou@idecsa.onmicrosoft.com::1d2ede63-9d89-40b6-a82e-c28e48668b67" providerId="AD" clId="Web-{3534DFFA-F96A-5BA0-8C82-0968F2FCC94D}" dt="2020-11-08T11:16:52.075" v="12" actId="20577"/>
          <ac:spMkLst>
            <pc:docMk/>
            <pc:sldMk cId="3448575001" sldId="364"/>
            <ac:spMk id="2" creationId="{4F321774-E83A-4043-A97B-960AAB40A033}"/>
          </ac:spMkLst>
        </pc:spChg>
        <pc:spChg chg="del">
          <ac:chgData name="Natassa Kazantzidou" userId="S::natassa.kazantzidou@idecsa.onmicrosoft.com::1d2ede63-9d89-40b6-a82e-c28e48668b67" providerId="AD" clId="Web-{3534DFFA-F96A-5BA0-8C82-0968F2FCC94D}" dt="2020-11-08T11:14:59.260" v="8"/>
          <ac:spMkLst>
            <pc:docMk/>
            <pc:sldMk cId="3448575001" sldId="364"/>
            <ac:spMk id="3" creationId="{40C09454-543C-46E1-85EE-3C3D826D9892}"/>
          </ac:spMkLst>
        </pc:spChg>
        <pc:picChg chg="add mod ord">
          <ac:chgData name="Natassa Kazantzidou" userId="S::natassa.kazantzidou@idecsa.onmicrosoft.com::1d2ede63-9d89-40b6-a82e-c28e48668b67" providerId="AD" clId="Web-{3534DFFA-F96A-5BA0-8C82-0968F2FCC94D}" dt="2020-11-08T11:16:52.153" v="15" actId="1076"/>
          <ac:picMkLst>
            <pc:docMk/>
            <pc:sldMk cId="3448575001" sldId="364"/>
            <ac:picMk id="4" creationId="{FF2C046B-AB6D-4296-8518-7AB7402B5242}"/>
          </ac:picMkLst>
        </pc:picChg>
        <pc:picChg chg="add mod">
          <ac:chgData name="Natassa Kazantzidou" userId="S::natassa.kazantzidou@idecsa.onmicrosoft.com::1d2ede63-9d89-40b6-a82e-c28e48668b67" providerId="AD" clId="Web-{3534DFFA-F96A-5BA0-8C82-0968F2FCC94D}" dt="2020-11-08T11:17:54.185" v="19" actId="1076"/>
          <ac:picMkLst>
            <pc:docMk/>
            <pc:sldMk cId="3448575001" sldId="364"/>
            <ac:picMk id="5" creationId="{5086D2B7-87CC-4FD9-9768-DD349186EAE1}"/>
          </ac:picMkLst>
        </pc:picChg>
      </pc:sldChg>
      <pc:sldChg chg="addSp delSp modSp new mod setBg setClrOvrMap">
        <pc:chgData name="Natassa Kazantzidou" userId="S::natassa.kazantzidou@idecsa.onmicrosoft.com::1d2ede63-9d89-40b6-a82e-c28e48668b67" providerId="AD" clId="Web-{3534DFFA-F96A-5BA0-8C82-0968F2FCC94D}" dt="2020-11-08T11:42:13.809" v="768"/>
        <pc:sldMkLst>
          <pc:docMk/>
          <pc:sldMk cId="1285962794" sldId="365"/>
        </pc:sldMkLst>
        <pc:spChg chg="del mod">
          <ac:chgData name="Natassa Kazantzidou" userId="S::natassa.kazantzidou@idecsa.onmicrosoft.com::1d2ede63-9d89-40b6-a82e-c28e48668b67" providerId="AD" clId="Web-{3534DFFA-F96A-5BA0-8C82-0968F2FCC94D}" dt="2020-11-08T11:42:03.715" v="766"/>
          <ac:spMkLst>
            <pc:docMk/>
            <pc:sldMk cId="1285962794" sldId="365"/>
            <ac:spMk id="2" creationId="{95D8DD13-440A-45C5-837F-700CF420B2AC}"/>
          </ac:spMkLst>
        </pc:spChg>
        <pc:spChg chg="mod ord">
          <ac:chgData name="Natassa Kazantzidou" userId="S::natassa.kazantzidou@idecsa.onmicrosoft.com::1d2ede63-9d89-40b6-a82e-c28e48668b67" providerId="AD" clId="Web-{3534DFFA-F96A-5BA0-8C82-0968F2FCC94D}" dt="2020-11-08T11:42:13.809" v="768"/>
          <ac:spMkLst>
            <pc:docMk/>
            <pc:sldMk cId="1285962794" sldId="365"/>
            <ac:spMk id="3" creationId="{CFC9E90C-41D4-4F9A-A0DF-3BEE07BC9877}"/>
          </ac:spMkLst>
        </pc:spChg>
        <pc:spChg chg="add del">
          <ac:chgData name="Natassa Kazantzidou" userId="S::natassa.kazantzidou@idecsa.onmicrosoft.com::1d2ede63-9d89-40b6-a82e-c28e48668b67" providerId="AD" clId="Web-{3534DFFA-F96A-5BA0-8C82-0968F2FCC94D}" dt="2020-11-08T11:41:49.309" v="764"/>
          <ac:spMkLst>
            <pc:docMk/>
            <pc:sldMk cId="1285962794" sldId="365"/>
            <ac:spMk id="10" creationId="{9A457F22-2034-4200-B6E4-5B8372AAC226}"/>
          </ac:spMkLst>
        </pc:spChg>
        <pc:spChg chg="add del">
          <ac:chgData name="Natassa Kazantzidou" userId="S::natassa.kazantzidou@idecsa.onmicrosoft.com::1d2ede63-9d89-40b6-a82e-c28e48668b67" providerId="AD" clId="Web-{3534DFFA-F96A-5BA0-8C82-0968F2FCC94D}" dt="2020-11-08T11:41:49.309" v="764"/>
          <ac:spMkLst>
            <pc:docMk/>
            <pc:sldMk cId="1285962794" sldId="365"/>
            <ac:spMk id="12" creationId="{A9DA7986-F4F5-4F92-94A3-343B2D72001D}"/>
          </ac:spMkLst>
        </pc:spChg>
        <pc:spChg chg="add del">
          <ac:chgData name="Natassa Kazantzidou" userId="S::natassa.kazantzidou@idecsa.onmicrosoft.com::1d2ede63-9d89-40b6-a82e-c28e48668b67" providerId="AD" clId="Web-{3534DFFA-F96A-5BA0-8C82-0968F2FCC94D}" dt="2020-11-08T11:41:49.309" v="764"/>
          <ac:spMkLst>
            <pc:docMk/>
            <pc:sldMk cId="1285962794" sldId="365"/>
            <ac:spMk id="14" creationId="{428E76FD-76EE-4DE6-BBA4-EEA6E4B98CD0}"/>
          </ac:spMkLst>
        </pc:spChg>
        <pc:spChg chg="add">
          <ac:chgData name="Natassa Kazantzidou" userId="S::natassa.kazantzidou@idecsa.onmicrosoft.com::1d2ede63-9d89-40b6-a82e-c28e48668b67" providerId="AD" clId="Web-{3534DFFA-F96A-5BA0-8C82-0968F2FCC94D}" dt="2020-11-08T11:41:49.309" v="764"/>
          <ac:spMkLst>
            <pc:docMk/>
            <pc:sldMk cId="1285962794" sldId="365"/>
            <ac:spMk id="19" creationId="{9F5EF35B-201C-44F0-B571-2B74F952707D}"/>
          </ac:spMkLst>
        </pc:spChg>
        <pc:spChg chg="add">
          <ac:chgData name="Natassa Kazantzidou" userId="S::natassa.kazantzidou@idecsa.onmicrosoft.com::1d2ede63-9d89-40b6-a82e-c28e48668b67" providerId="AD" clId="Web-{3534DFFA-F96A-5BA0-8C82-0968F2FCC94D}" dt="2020-11-08T11:41:49.309" v="764"/>
          <ac:spMkLst>
            <pc:docMk/>
            <pc:sldMk cId="1285962794" sldId="365"/>
            <ac:spMk id="21" creationId="{4BF33555-1B12-49B5-BADE-CEAB32216861}"/>
          </ac:spMkLst>
        </pc:spChg>
        <pc:picChg chg="add mod ord">
          <ac:chgData name="Natassa Kazantzidou" userId="S::natassa.kazantzidou@idecsa.onmicrosoft.com::1d2ede63-9d89-40b6-a82e-c28e48668b67" providerId="AD" clId="Web-{3534DFFA-F96A-5BA0-8C82-0968F2FCC94D}" dt="2020-11-08T11:41:58.824" v="765"/>
          <ac:picMkLst>
            <pc:docMk/>
            <pc:sldMk cId="1285962794" sldId="365"/>
            <ac:picMk id="5" creationId="{9B798EFA-257B-4941-A693-F1EEDB8AD863}"/>
          </ac:picMkLst>
        </pc:picChg>
      </pc:sldChg>
      <pc:sldChg chg="addSp modSp new mod modClrScheme chgLayout">
        <pc:chgData name="Natassa Kazantzidou" userId="S::natassa.kazantzidou@idecsa.onmicrosoft.com::1d2ede63-9d89-40b6-a82e-c28e48668b67" providerId="AD" clId="Web-{3534DFFA-F96A-5BA0-8C82-0968F2FCC94D}" dt="2020-11-08T11:46:03.720" v="825"/>
        <pc:sldMkLst>
          <pc:docMk/>
          <pc:sldMk cId="3741449515" sldId="366"/>
        </pc:sldMkLst>
        <pc:spChg chg="add mod">
          <ac:chgData name="Natassa Kazantzidou" userId="S::natassa.kazantzidou@idecsa.onmicrosoft.com::1d2ede63-9d89-40b6-a82e-c28e48668b67" providerId="AD" clId="Web-{3534DFFA-F96A-5BA0-8C82-0968F2FCC94D}" dt="2020-11-08T11:45:53.548" v="822" actId="20577"/>
          <ac:spMkLst>
            <pc:docMk/>
            <pc:sldMk cId="3741449515" sldId="366"/>
            <ac:spMk id="2" creationId="{BC78EB49-DFD2-44E5-AB20-C81734748C59}"/>
          </ac:spMkLst>
        </pc:spChg>
        <pc:spChg chg="add mod ord">
          <ac:chgData name="Natassa Kazantzidou" userId="S::natassa.kazantzidou@idecsa.onmicrosoft.com::1d2ede63-9d89-40b6-a82e-c28e48668b67" providerId="AD" clId="Web-{3534DFFA-F96A-5BA0-8C82-0968F2FCC94D}" dt="2020-11-08T11:46:03.720" v="825"/>
          <ac:spMkLst>
            <pc:docMk/>
            <pc:sldMk cId="3741449515" sldId="366"/>
            <ac:spMk id="3" creationId="{5952B99D-363D-4127-8BAB-09193C145592}"/>
          </ac:spMkLst>
        </pc:spChg>
        <pc:spChg chg="add mod ord">
          <ac:chgData name="Natassa Kazantzidou" userId="S::natassa.kazantzidou@idecsa.onmicrosoft.com::1d2ede63-9d89-40b6-a82e-c28e48668b67" providerId="AD" clId="Web-{3534DFFA-F96A-5BA0-8C82-0968F2FCC94D}" dt="2020-11-08T11:46:03.720" v="825"/>
          <ac:spMkLst>
            <pc:docMk/>
            <pc:sldMk cId="3741449515" sldId="366"/>
            <ac:spMk id="4" creationId="{1FC4DB6C-2655-454B-952C-CDCA2603E5E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38148A6B-91C3-4373-A6CA-7E8D52A5F22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933B7968-35BD-4BA7-B929-974A8C699D1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11" y="0"/>
            <a:ext cx="2946144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0867720D-FA58-4DCE-9BD3-DBC10C5CAEA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4"/>
            <a:ext cx="294614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DBB41DA9-B7A7-4ED1-AFE0-6257F2BE94E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11" y="9428164"/>
            <a:ext cx="2946144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28A8D48-45FD-4DC2-A7D7-8186E4F9179A}" type="slidenum">
              <a:rPr lang="en-US" altLang="lt-LT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6EE8CF50-F8A5-45A1-AA1B-FE8E8B59349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20ED6BD4-77E6-40D2-846D-A3DE59E856F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0"/>
            <a:ext cx="2946144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EE5154E-771D-436B-8E74-3E7AE839C11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>
            <a:extLst>
              <a:ext uri="{FF2B5EF4-FFF2-40B4-BE49-F238E27FC236}">
                <a16:creationId xmlns:a16="http://schemas.microsoft.com/office/drawing/2014/main" id="{D35E9A8E-B47A-4B21-AA1E-46B3A6C1BFA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4876"/>
            <a:ext cx="543716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noProof="0"/>
              <a:t>Spustelėkite ruošinio teksto stiliams keisti</a:t>
            </a:r>
          </a:p>
          <a:p>
            <a:pPr lvl="1"/>
            <a:r>
              <a:rPr lang="en-US" altLang="lt-LT" noProof="0"/>
              <a:t>Antras lygmuo</a:t>
            </a:r>
          </a:p>
          <a:p>
            <a:pPr lvl="2"/>
            <a:r>
              <a:rPr lang="en-US" altLang="lt-LT" noProof="0"/>
              <a:t>Trečias lygmuo</a:t>
            </a:r>
          </a:p>
          <a:p>
            <a:pPr lvl="3"/>
            <a:r>
              <a:rPr lang="en-US" altLang="lt-LT" noProof="0"/>
              <a:t>Ketvirtas lygmuo</a:t>
            </a:r>
          </a:p>
          <a:p>
            <a:pPr lvl="4"/>
            <a:r>
              <a:rPr lang="en-US" altLang="lt-LT" noProof="0"/>
              <a:t>Penktas lygmuo</a:t>
            </a:r>
          </a:p>
        </p:txBody>
      </p:sp>
      <p:sp>
        <p:nvSpPr>
          <p:cNvPr id="45062" name="Rectangle 6">
            <a:extLst>
              <a:ext uri="{FF2B5EF4-FFF2-40B4-BE49-F238E27FC236}">
                <a16:creationId xmlns:a16="http://schemas.microsoft.com/office/drawing/2014/main" id="{AF535EE4-639D-4C52-A030-620A3E9C864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4"/>
            <a:ext cx="294614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5063" name="Rectangle 7">
            <a:extLst>
              <a:ext uri="{FF2B5EF4-FFF2-40B4-BE49-F238E27FC236}">
                <a16:creationId xmlns:a16="http://schemas.microsoft.com/office/drawing/2014/main" id="{1C91E5D3-CFDF-4693-89B1-FCF48633BA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8164"/>
            <a:ext cx="2946144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7F2B52B-39AE-43D9-893F-32054060B0FE}" type="slidenum">
              <a:rPr lang="en-US" altLang="lt-LT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222947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2F1D113D-B71B-4421-8CB7-667245E2B2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E328C0-D16F-4AF7-9709-C7212E85C8EE}" type="slidenum">
              <a:rPr lang="en-US" altLang="lt-LT" smtClean="0"/>
              <a:pPr>
                <a:spcBef>
                  <a:spcPct val="0"/>
                </a:spcBef>
              </a:pPr>
              <a:t>1</a:t>
            </a:fld>
            <a:endParaRPr lang="en-US" altLang="lt-L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4C511BC8-595B-4890-B606-AEE7935971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A79A6E9-6E1C-4ECC-87AF-C7A0F2E0A2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7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236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8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4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9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10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97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11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654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12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29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13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4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B8884F7-3E62-4463-959F-91E932125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D9D7DF-A7D8-4BDB-B12F-F07F211338D3}" type="slidenum">
              <a:rPr lang="en-US" altLang="lt-LT" smtClean="0"/>
              <a:pPr>
                <a:spcBef>
                  <a:spcPct val="0"/>
                </a:spcBef>
              </a:pPr>
              <a:t>14</a:t>
            </a:fld>
            <a:endParaRPr lang="en-US" altLang="lt-LT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B36AE02-3F89-4097-9C6A-D3D93A128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1314AE-F4DB-4FA1-A7F9-11221D242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lt-LT" altLang="lt-L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134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0D3E8-9928-491F-8322-676CF180B2B3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22810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2F341-7472-46D5-91CD-EFED802F919B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00407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pPr>
              <a:defRPr/>
            </a:pPr>
            <a:fld id="{972B18F1-0276-4DD4-8842-85CB84544B0A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82676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04E37-D4ED-495A-80D1-1BEBE07A2A19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30558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1A01F85-A5E6-4446-B6A0-3FE018EB6CA0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557367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233BEE-229C-47EF-8013-13ACA31222F2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57675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5B5FB-2DF7-48A5-9BA9-F774E48425E2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00288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30EA6-EE70-4C59-B697-E4A88473D3CD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17565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41A5D-8D25-43BB-B4A4-988BBD99102A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946195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1198D-802F-4646-A218-87E6EEF96DF6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05982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233BEE-229C-47EF-8013-13ACA31222F2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15437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233BEE-229C-47EF-8013-13ACA31222F2}" type="slidenum">
              <a:rPr lang="en-US" altLang="lt-LT" smtClean="0"/>
              <a:pPr>
                <a:defRPr/>
              </a:pPr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3394557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BequalApp-1697973320307742/" TargetMode="External"/><Relationship Id="rId2" Type="http://schemas.openxmlformats.org/officeDocument/2006/relationships/hyperlink" Target="https://bequal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C888EAF4-3860-4AEF-8A46-17F8C2EDFF9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0825" y="1828800"/>
            <a:ext cx="8740775" cy="2209800"/>
          </a:xfrm>
        </p:spPr>
        <p:txBody>
          <a:bodyPr/>
          <a:lstStyle/>
          <a:p>
            <a:pPr algn="r"/>
            <a:r>
              <a:rPr lang="en-US" altLang="lt-LT" sz="2000" b="1"/>
              <a:t>Benchmarking for Quality Assurance in </a:t>
            </a:r>
            <a:br>
              <a:rPr lang="en-US" altLang="lt-LT" sz="2000" b="1"/>
            </a:br>
            <a:r>
              <a:rPr lang="en-US" altLang="lt-LT" sz="2000" b="1"/>
              <a:t>Apprenticeships and Work Based Learning (BEQUAL.app)</a:t>
            </a:r>
            <a:br>
              <a:rPr lang="lt-LT" altLang="lt-LT" sz="2000"/>
            </a:br>
            <a:r>
              <a:rPr lang="en-GB" altLang="lt-LT" sz="2000" b="1" i="1"/>
              <a:t>2018-1-LT01-KA202-046939</a:t>
            </a:r>
            <a:br>
              <a:rPr lang="lt-LT" altLang="lt-LT" sz="2000"/>
            </a:br>
            <a:br>
              <a:rPr lang="en-US" altLang="lt-LT" sz="2000" b="1" i="1"/>
            </a:br>
            <a:br>
              <a:rPr lang="en-US" altLang="lt-LT" sz="2000" b="1" i="1"/>
            </a:br>
            <a:endParaRPr lang="en-US" altLang="lt-LT" sz="2000" b="1" i="1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D2ACAB5-8180-48CC-B2CE-49D7FE55B0C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9513" y="6383164"/>
            <a:ext cx="8812088" cy="430212"/>
          </a:xfrm>
        </p:spPr>
        <p:txBody>
          <a:bodyPr/>
          <a:lstStyle/>
          <a:p>
            <a:pPr algn="ctr" eaLnBrk="1" hangingPunct="1"/>
            <a:r>
              <a:rPr lang="el-GR" altLang="lt-LT" sz="1600" b="1"/>
              <a:t>Νατάσσα Καζαντζίδου</a:t>
            </a:r>
            <a:r>
              <a:rPr lang="en-US" altLang="lt-LT" sz="1600" b="1"/>
              <a:t>, IDEC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F72CBD59-39EF-476C-9FAC-CC10314B1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lt-LT" altLang="lt-LT" sz="180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489F9B-915A-4D53-BC43-603AEF8C5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84417"/>
            <a:ext cx="2808312" cy="840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3DA676-22B3-4414-A3D6-070C577B30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687" y="4201434"/>
            <a:ext cx="3092370" cy="1747846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45E2945-14B6-4211-B5AF-D577022750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29951"/>
            <a:ext cx="4248472" cy="7575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4391" y="811014"/>
            <a:ext cx="6285582" cy="87126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Bequal.app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Εργ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α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λείο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</a:t>
            </a:r>
            <a:r>
              <a:rPr lang="en-US" sz="1800" b="1">
                <a:solidFill>
                  <a:srgbClr val="223E92"/>
                </a:solidFill>
              </a:rPr>
              <a:t>benchmarking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γι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α 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ετ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α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ιρείες</a:t>
            </a:r>
            <a:endParaRPr lang="en-US" sz="1800" b="1" err="1">
              <a:solidFill>
                <a:srgbClr val="223E9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6498C0-16C9-490F-9DFF-BFEB42C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23042"/>
            <a:ext cx="9144000" cy="526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68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859088" y="811213"/>
            <a:ext cx="6284912" cy="8715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Bequal.app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tool for Educational Institutions Diagram</a:t>
            </a:r>
            <a:endParaRPr lang="el-GR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7929157B-5A2A-4B18-B833-507F2D8ED8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61925"/>
            <a:ext cx="8229600" cy="649288"/>
          </a:xfrm>
        </p:spPr>
        <p:txBody>
          <a:bodyPr/>
          <a:lstStyle/>
          <a:p>
            <a:pPr algn="ctr" eaLnBrk="1" hangingPunct="1"/>
            <a:r>
              <a:rPr lang="en-US" altLang="lt-LT" sz="2400" b="1"/>
              <a:t>TOOLS</a:t>
            </a:r>
            <a:endParaRPr lang="en-US" altLang="lt-LT" sz="2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83" y="3071660"/>
            <a:ext cx="965525" cy="542423"/>
          </a:xfrm>
          <a:prstGeom prst="rect">
            <a:avLst/>
          </a:prstGeom>
        </p:spPr>
      </p:pic>
      <p:pic>
        <p:nvPicPr>
          <p:cNvPr id="4" name="Εικόνα 5">
            <a:extLst>
              <a:ext uri="{FF2B5EF4-FFF2-40B4-BE49-F238E27FC236}">
                <a16:creationId xmlns:a16="http://schemas.microsoft.com/office/drawing/2014/main" id="{ED2B610A-1B96-4CF7-9C7A-079379149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411" y="-12958"/>
            <a:ext cx="7500779" cy="685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15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929157B-5A2A-4B18-B833-507F2D8ED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229600" cy="649288"/>
          </a:xfrm>
        </p:spPr>
        <p:txBody>
          <a:bodyPr/>
          <a:lstStyle/>
          <a:p>
            <a:pPr algn="ctr"/>
            <a:r>
              <a:rPr lang="en-US" altLang="lt-LT" sz="2400" b="1"/>
              <a:t>Αλλεσ σελιδεσ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06400" y="1981671"/>
            <a:ext cx="8362950" cy="487632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2000" b="1" err="1"/>
              <a:t>Στ</a:t>
            </a:r>
            <a:r>
              <a:rPr lang="en-US" altLang="lt-LT" sz="2000" b="1"/>
              <a:t>α</a:t>
            </a:r>
            <a:r>
              <a:rPr lang="en-US" altLang="lt-LT" sz="2000" b="1" err="1"/>
              <a:t>τιστικά</a:t>
            </a:r>
            <a:r>
              <a:rPr lang="en-US" altLang="lt-LT" sz="2000" b="1"/>
              <a:t> απ</a:t>
            </a:r>
            <a:r>
              <a:rPr lang="en-US" altLang="lt-LT" sz="2000" b="1" err="1"/>
              <a:t>οτελέσμ</a:t>
            </a:r>
            <a:r>
              <a:rPr lang="en-US" altLang="lt-LT" sz="2000" b="1"/>
              <a:t>ατα</a:t>
            </a:r>
            <a:endParaRPr lang="en-US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2000" b="1"/>
              <a:t>Κα</a:t>
            </a:r>
            <a:r>
              <a:rPr lang="en-US" altLang="lt-LT" sz="2000" b="1" err="1"/>
              <a:t>λές</a:t>
            </a:r>
            <a:r>
              <a:rPr lang="en-US" altLang="lt-LT" sz="2000" b="1"/>
              <a:t> πρα</a:t>
            </a:r>
            <a:r>
              <a:rPr lang="en-US" altLang="lt-LT" sz="2000" b="1" err="1"/>
              <a:t>κτικές</a:t>
            </a:r>
            <a:r>
              <a:rPr lang="en-US" altLang="lt-LT" sz="2000" b="1"/>
              <a:t> </a:t>
            </a:r>
            <a:r>
              <a:rPr lang="en-US" altLang="lt-LT" sz="2000" b="1" err="1"/>
              <a:t>στη</a:t>
            </a:r>
            <a:r>
              <a:rPr lang="en-US" altLang="lt-LT" sz="2000" b="1"/>
              <a:t> </a:t>
            </a:r>
            <a:r>
              <a:rPr lang="en-US" altLang="lt-LT" sz="2000" b="1" err="1"/>
              <a:t>δι</a:t>
            </a:r>
            <a:r>
              <a:rPr lang="en-US" altLang="lt-LT" sz="2000" b="1"/>
              <a:t>α</a:t>
            </a:r>
            <a:r>
              <a:rPr lang="en-US" altLang="lt-LT" sz="2000" b="1" err="1"/>
              <a:t>σφάλιση</a:t>
            </a:r>
            <a:r>
              <a:rPr lang="en-US" altLang="lt-LT" sz="2000" b="1"/>
              <a:t> π</a:t>
            </a:r>
            <a:r>
              <a:rPr lang="en-US" altLang="lt-LT" sz="2000" b="1" err="1"/>
              <a:t>οιότητ</a:t>
            </a:r>
            <a:r>
              <a:rPr lang="en-US" altLang="lt-LT" sz="2000" b="1"/>
              <a:t>ας </a:t>
            </a:r>
            <a:r>
              <a:rPr lang="en-US" altLang="lt-LT" sz="2000" b="1" err="1"/>
              <a:t>στη</a:t>
            </a:r>
            <a:r>
              <a:rPr lang="en-US" altLang="lt-LT" sz="2000" b="1"/>
              <a:t> </a:t>
            </a:r>
            <a:r>
              <a:rPr lang="en-US" altLang="lt-LT" sz="2000" b="1" err="1"/>
              <a:t>μάθηση</a:t>
            </a:r>
            <a:r>
              <a:rPr lang="en-US" altLang="lt-LT" sz="2000" b="1"/>
              <a:t> </a:t>
            </a:r>
            <a:r>
              <a:rPr lang="en-US" altLang="lt-LT" sz="2000" b="1" err="1"/>
              <a:t>μέσω</a:t>
            </a:r>
            <a:r>
              <a:rPr lang="en-US" altLang="lt-LT" sz="2000" b="1"/>
              <a:t> </a:t>
            </a:r>
            <a:r>
              <a:rPr lang="en-US" altLang="lt-LT" sz="2000" b="1" err="1"/>
              <a:t>εργ</a:t>
            </a:r>
            <a:r>
              <a:rPr lang="en-US" altLang="lt-LT" sz="2000" b="1"/>
              <a:t>α</a:t>
            </a:r>
            <a:r>
              <a:rPr lang="en-US" altLang="lt-LT" sz="2000" b="1" err="1"/>
              <a:t>σί</a:t>
            </a:r>
            <a:r>
              <a:rPr lang="en-US" altLang="lt-LT" sz="2000" b="1"/>
              <a:t>ας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2000" b="1" err="1"/>
              <a:t>Ενημερωτικοί</a:t>
            </a:r>
            <a:r>
              <a:rPr lang="en-US" altLang="lt-LT" sz="2000" b="1"/>
              <a:t> π</a:t>
            </a:r>
            <a:r>
              <a:rPr lang="en-US" altLang="lt-LT" sz="2000" b="1" err="1"/>
              <a:t>όροι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1800" b="1"/>
              <a:t>2 video tutorials - π</a:t>
            </a:r>
            <a:r>
              <a:rPr lang="en-US" altLang="lt-LT" sz="1800" b="1" err="1"/>
              <a:t>ως</a:t>
            </a:r>
            <a:r>
              <a:rPr lang="en-US" altLang="lt-LT" sz="1800" b="1"/>
              <a:t> να </a:t>
            </a:r>
            <a:r>
              <a:rPr lang="en-US" altLang="lt-LT" sz="1800" b="1" err="1"/>
              <a:t>χρησιμο</a:t>
            </a:r>
            <a:r>
              <a:rPr lang="en-US" altLang="lt-LT" sz="1800" b="1"/>
              <a:t>π</a:t>
            </a:r>
            <a:r>
              <a:rPr lang="en-US" altLang="lt-LT" sz="1800" b="1" err="1"/>
              <a:t>οιείτ</a:t>
            </a:r>
            <a:r>
              <a:rPr lang="en-US" altLang="lt-LT" sz="1800" b="1"/>
              <a:t>αι τα </a:t>
            </a:r>
            <a:r>
              <a:rPr lang="en-US" altLang="lt-LT" sz="1800" b="1" err="1"/>
              <a:t>εργ</a:t>
            </a:r>
            <a:r>
              <a:rPr lang="en-US" altLang="lt-LT" sz="1800" b="1"/>
              <a:t>α</a:t>
            </a:r>
            <a:r>
              <a:rPr lang="en-US" altLang="lt-LT" sz="1800" b="1" err="1"/>
              <a:t>λεί</a:t>
            </a:r>
            <a:r>
              <a:rPr lang="en-US" altLang="lt-LT" sz="1800" b="1"/>
              <a:t>α (υπό α</a:t>
            </a:r>
            <a:r>
              <a:rPr lang="en-US" altLang="lt-LT" sz="1800" b="1" err="1"/>
              <a:t>νά</a:t>
            </a:r>
            <a:r>
              <a:rPr lang="en-US" altLang="lt-LT" sz="1800" b="1"/>
              <a:t>π</a:t>
            </a:r>
            <a:r>
              <a:rPr lang="en-US" altLang="lt-LT" sz="1800" b="1" err="1"/>
              <a:t>τυξη</a:t>
            </a:r>
            <a:r>
              <a:rPr lang="en-US" altLang="lt-LT" sz="1800" b="1"/>
              <a:t>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1800" b="1"/>
              <a:t>15+ video </a:t>
            </a:r>
            <a:r>
              <a:rPr lang="en-US" altLang="lt-LT" sz="1800" b="1" err="1"/>
              <a:t>με</a:t>
            </a:r>
            <a:r>
              <a:rPr lang="en-US" altLang="lt-LT" sz="1800" b="1"/>
              <a:t> </a:t>
            </a:r>
            <a:r>
              <a:rPr lang="en-US" altLang="lt-LT" sz="1800" b="1" err="1"/>
              <a:t>ιστορίες</a:t>
            </a:r>
            <a:r>
              <a:rPr lang="en-US" altLang="lt-LT" sz="1800" b="1"/>
              <a:t> απο μα</a:t>
            </a:r>
            <a:r>
              <a:rPr lang="en-US" altLang="lt-LT" sz="1800" b="1" err="1"/>
              <a:t>θητεί</a:t>
            </a:r>
            <a:r>
              <a:rPr lang="en-US" altLang="lt-LT" sz="1800" b="1"/>
              <a:t>α / πρα</a:t>
            </a:r>
            <a:r>
              <a:rPr lang="en-US" altLang="lt-LT" sz="1800" b="1" err="1"/>
              <a:t>κτική</a:t>
            </a:r>
            <a:r>
              <a:rPr lang="en-US" altLang="lt-LT" sz="1800" b="1"/>
              <a:t> </a:t>
            </a:r>
            <a:r>
              <a:rPr lang="en-US" altLang="lt-LT" sz="1800" b="1" err="1"/>
              <a:t>άσκηση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1800" b="1" err="1"/>
              <a:t>Άρθρ</a:t>
            </a:r>
            <a:r>
              <a:rPr lang="en-US" altLang="lt-LT" sz="1800" b="1"/>
              <a:t>α / </a:t>
            </a:r>
            <a:r>
              <a:rPr lang="en-US" altLang="lt-LT" sz="1800" b="1" err="1"/>
              <a:t>νέ</a:t>
            </a:r>
            <a:r>
              <a:rPr lang="en-US" altLang="lt-LT" sz="1800" b="1"/>
              <a:t>α / κα</a:t>
            </a:r>
            <a:r>
              <a:rPr lang="en-US" altLang="lt-LT" sz="1800" b="1" err="1"/>
              <a:t>λές</a:t>
            </a:r>
            <a:r>
              <a:rPr lang="en-US" altLang="lt-LT" sz="1800" b="1"/>
              <a:t> πρα</a:t>
            </a:r>
            <a:r>
              <a:rPr lang="en-US" altLang="lt-LT" sz="1800" b="1" err="1"/>
              <a:t>κτικές</a:t>
            </a:r>
            <a:r>
              <a:rPr lang="en-US" altLang="lt-LT" sz="1800" b="1"/>
              <a:t> </a:t>
            </a:r>
            <a:r>
              <a:rPr lang="en-US" altLang="lt-LT" b="1"/>
              <a:t> </a:t>
            </a:r>
            <a:endParaRPr lang="en-US" altLang="lt-LT" sz="2000" b="1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lt-LT" sz="2000" b="1" err="1"/>
              <a:t>Έγγρ</a:t>
            </a:r>
            <a:r>
              <a:rPr lang="en-US" altLang="lt-LT" sz="2000" b="1"/>
              <a:t>αφα και </a:t>
            </a:r>
            <a:r>
              <a:rPr lang="en-US" altLang="lt-LT" sz="2000" b="1" err="1"/>
              <a:t>σύνδεσμοι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1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929157B-5A2A-4B18-B833-507F2D8ED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229600" cy="649288"/>
          </a:xfrm>
        </p:spPr>
        <p:txBody>
          <a:bodyPr/>
          <a:lstStyle/>
          <a:p>
            <a:pPr algn="ctr"/>
            <a:r>
              <a:rPr lang="en-US" altLang="lt-LT" sz="2400" b="1"/>
              <a:t>Σημα ποιοτητασ</a:t>
            </a:r>
            <a:endParaRPr lang="el-G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06400" y="1981671"/>
            <a:ext cx="8362950" cy="48763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err="1">
                <a:ea typeface="+mn-lt"/>
                <a:cs typeface="+mn-lt"/>
              </a:rPr>
              <a:t>Οι</a:t>
            </a:r>
            <a:r>
              <a:rPr lang="en-US" sz="2000">
                <a:ea typeface="+mn-lt"/>
                <a:cs typeface="+mn-lt"/>
              </a:rPr>
              <a:t> </a:t>
            </a:r>
            <a:r>
              <a:rPr lang="en-US" sz="2000" err="1">
                <a:ea typeface="+mn-lt"/>
                <a:cs typeface="+mn-lt"/>
              </a:rPr>
              <a:t>εκ</a:t>
            </a:r>
            <a:r>
              <a:rPr lang="en-US" sz="2000">
                <a:ea typeface="+mn-lt"/>
                <a:cs typeface="+mn-lt"/>
              </a:rPr>
              <a:t>πα</a:t>
            </a:r>
            <a:r>
              <a:rPr lang="en-US" sz="2000" err="1">
                <a:ea typeface="+mn-lt"/>
                <a:cs typeface="+mn-lt"/>
              </a:rPr>
              <a:t>ιδευτικοί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οργ</a:t>
            </a:r>
            <a:r>
              <a:rPr lang="en-US" sz="200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νισμοί</a:t>
            </a:r>
            <a:r>
              <a:rPr lang="en-US" sz="2000">
                <a:ea typeface="+mn-lt"/>
                <a:cs typeface="+mn-lt"/>
              </a:rPr>
              <a:t> και επ</a:t>
            </a:r>
            <a:r>
              <a:rPr lang="en-US" sz="2000" err="1">
                <a:ea typeface="+mn-lt"/>
                <a:cs typeface="+mn-lt"/>
              </a:rPr>
              <a:t>ιχειρήσεις</a:t>
            </a:r>
            <a:r>
              <a:rPr lang="en-US" sz="200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ου</a:t>
            </a:r>
            <a:r>
              <a:rPr lang="en-US" sz="2000">
                <a:ea typeface="+mn-lt"/>
                <a:cs typeface="+mn-lt"/>
              </a:rPr>
              <a:t> θα </a:t>
            </a:r>
            <a:r>
              <a:rPr lang="en-US" sz="2000" err="1">
                <a:ea typeface="+mn-lt"/>
                <a:cs typeface="+mn-lt"/>
              </a:rPr>
              <a:t>εγγρ</a:t>
            </a:r>
            <a:r>
              <a:rPr lang="en-US" sz="200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φούν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στην</a:t>
            </a:r>
            <a:r>
              <a:rPr lang="en-US" sz="2000">
                <a:ea typeface="+mn-lt"/>
                <a:cs typeface="+mn-lt"/>
              </a:rPr>
              <a:t> πλα</a:t>
            </a:r>
            <a:r>
              <a:rPr lang="en-US" sz="2000" err="1">
                <a:ea typeface="+mn-lt"/>
                <a:cs typeface="+mn-lt"/>
              </a:rPr>
              <a:t>τφόρμ</a:t>
            </a:r>
            <a:r>
              <a:rPr lang="en-US" sz="2000">
                <a:ea typeface="+mn-lt"/>
                <a:cs typeface="+mn-lt"/>
              </a:rPr>
              <a:t>α </a:t>
            </a:r>
            <a:r>
              <a:rPr lang="en-US" sz="2000" err="1">
                <a:ea typeface="+mn-lt"/>
                <a:cs typeface="+mn-lt"/>
              </a:rPr>
              <a:t>Bequal.app</a:t>
            </a:r>
            <a:r>
              <a:rPr lang="en-US" sz="2000">
                <a:ea typeface="+mn-lt"/>
                <a:cs typeface="+mn-lt"/>
              </a:rPr>
              <a:t> και θα </a:t>
            </a:r>
            <a:r>
              <a:rPr lang="en-US" sz="2000" err="1">
                <a:ea typeface="+mn-lt"/>
                <a:cs typeface="+mn-lt"/>
              </a:rPr>
              <a:t>συμ</a:t>
            </a:r>
            <a:r>
              <a:rPr lang="en-US" sz="2000">
                <a:ea typeface="+mn-lt"/>
                <a:cs typeface="+mn-lt"/>
              </a:rPr>
              <a:t>π</a:t>
            </a:r>
            <a:r>
              <a:rPr lang="en-US" sz="2000" err="1">
                <a:ea typeface="+mn-lt"/>
                <a:cs typeface="+mn-lt"/>
              </a:rPr>
              <a:t>ληρώσουν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το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ερωτημ</a:t>
            </a:r>
            <a:r>
              <a:rPr lang="en-US" sz="200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τολόγιο</a:t>
            </a:r>
            <a:r>
              <a:rPr lang="en-US" sz="2000">
                <a:ea typeface="+mn-lt"/>
                <a:cs typeface="+mn-lt"/>
              </a:rPr>
              <a:t> θα </a:t>
            </a:r>
            <a:r>
              <a:rPr lang="en-US" sz="2000" err="1">
                <a:ea typeface="+mn-lt"/>
                <a:cs typeface="+mn-lt"/>
              </a:rPr>
              <a:t>λά</a:t>
            </a:r>
            <a:r>
              <a:rPr lang="en-US" sz="2000">
                <a:ea typeface="+mn-lt"/>
                <a:cs typeface="+mn-lt"/>
              </a:rPr>
              <a:t>β</a:t>
            </a:r>
            <a:r>
              <a:rPr lang="en-US" sz="2000" err="1">
                <a:ea typeface="+mn-lt"/>
                <a:cs typeface="+mn-lt"/>
              </a:rPr>
              <a:t>ουν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το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σήμ</a:t>
            </a:r>
            <a:r>
              <a:rPr lang="en-US" sz="2000">
                <a:ea typeface="+mn-lt"/>
                <a:cs typeface="+mn-lt"/>
              </a:rPr>
              <a:t>α </a:t>
            </a:r>
            <a:r>
              <a:rPr lang="en-US" sz="2000" err="1">
                <a:ea typeface="+mn-lt"/>
                <a:cs typeface="+mn-lt"/>
              </a:rPr>
              <a:t>Bequal.app</a:t>
            </a:r>
            <a:r>
              <a:rPr lang="en-US" sz="2000">
                <a:ea typeface="+mn-lt"/>
                <a:cs typeface="+mn-lt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err="1">
                <a:ea typeface="+mn-lt"/>
                <a:cs typeface="+mn-lt"/>
              </a:rPr>
              <a:t>Αυτό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το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σήμ</a:t>
            </a:r>
            <a:r>
              <a:rPr lang="en-US" sz="2000">
                <a:ea typeface="+mn-lt"/>
                <a:cs typeface="+mn-lt"/>
              </a:rPr>
              <a:t>α ανα</a:t>
            </a:r>
            <a:r>
              <a:rPr lang="en-US" sz="2000" err="1">
                <a:ea typeface="+mn-lt"/>
                <a:cs typeface="+mn-lt"/>
              </a:rPr>
              <a:t>γνωρίζει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τη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δέσμευσή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τους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στη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δι</a:t>
            </a:r>
            <a:r>
              <a:rPr lang="en-US" sz="200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σφάλιση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της</a:t>
            </a:r>
            <a:r>
              <a:rPr lang="en-US" sz="200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οιότητ</a:t>
            </a:r>
            <a:r>
              <a:rPr lang="en-US" sz="2000">
                <a:ea typeface="+mn-lt"/>
                <a:cs typeface="+mn-lt"/>
              </a:rPr>
              <a:t>ας </a:t>
            </a:r>
            <a:r>
              <a:rPr lang="en-US" sz="2000" err="1">
                <a:ea typeface="+mn-lt"/>
                <a:cs typeface="+mn-lt"/>
              </a:rPr>
              <a:t>στη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μάθηση</a:t>
            </a:r>
            <a:r>
              <a:rPr lang="en-US" sz="2000">
                <a:ea typeface="+mn-lt"/>
                <a:cs typeface="+mn-lt"/>
              </a:rPr>
              <a:t> π</a:t>
            </a:r>
            <a:r>
              <a:rPr lang="en-US" sz="2000" err="1">
                <a:ea typeface="+mn-lt"/>
                <a:cs typeface="+mn-lt"/>
              </a:rPr>
              <a:t>ου</a:t>
            </a:r>
            <a:r>
              <a:rPr lang="en-US" sz="2000">
                <a:ea typeface="+mn-lt"/>
                <a:cs typeface="+mn-lt"/>
              </a:rPr>
              <a:t> βα</a:t>
            </a:r>
            <a:r>
              <a:rPr lang="en-US" sz="2000" err="1">
                <a:ea typeface="+mn-lt"/>
                <a:cs typeface="+mn-lt"/>
              </a:rPr>
              <a:t>σίζετ</a:t>
            </a:r>
            <a:r>
              <a:rPr lang="en-US" sz="2000">
                <a:ea typeface="+mn-lt"/>
                <a:cs typeface="+mn-lt"/>
              </a:rPr>
              <a:t>αι </a:t>
            </a:r>
            <a:r>
              <a:rPr lang="en-US" sz="2000" err="1">
                <a:ea typeface="+mn-lt"/>
                <a:cs typeface="+mn-lt"/>
              </a:rPr>
              <a:t>στην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εργ</a:t>
            </a:r>
            <a:r>
              <a:rPr lang="en-US" sz="2000">
                <a:ea typeface="+mn-lt"/>
                <a:cs typeface="+mn-lt"/>
              </a:rPr>
              <a:t>α</a:t>
            </a:r>
            <a:r>
              <a:rPr lang="en-US" sz="2000" err="1">
                <a:ea typeface="+mn-lt"/>
                <a:cs typeface="+mn-lt"/>
              </a:rPr>
              <a:t>σί</a:t>
            </a:r>
            <a:r>
              <a:rPr lang="en-US" sz="2000">
                <a:ea typeface="+mn-lt"/>
                <a:cs typeface="+mn-lt"/>
              </a:rPr>
              <a:t>α </a:t>
            </a:r>
            <a:r>
              <a:rPr lang="en-US" sz="2000" err="1">
                <a:ea typeface="+mn-lt"/>
                <a:cs typeface="+mn-lt"/>
              </a:rPr>
              <a:t>στη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χώρ</a:t>
            </a:r>
            <a:r>
              <a:rPr lang="en-US" sz="2000">
                <a:ea typeface="+mn-lt"/>
                <a:cs typeface="+mn-lt"/>
              </a:rPr>
              <a:t>α </a:t>
            </a:r>
            <a:r>
              <a:rPr lang="en-US" sz="2000" err="1">
                <a:ea typeface="+mn-lt"/>
                <a:cs typeface="+mn-lt"/>
              </a:rPr>
              <a:t>τους</a:t>
            </a:r>
            <a:r>
              <a:rPr lang="en-US" sz="2000">
                <a:ea typeface="+mn-lt"/>
                <a:cs typeface="+mn-lt"/>
              </a:rPr>
              <a:t> κα</a:t>
            </a:r>
            <a:r>
              <a:rPr lang="en-US" sz="2000" err="1">
                <a:ea typeface="+mn-lt"/>
                <a:cs typeface="+mn-lt"/>
              </a:rPr>
              <a:t>θώς</a:t>
            </a:r>
            <a:r>
              <a:rPr lang="en-US" sz="2000">
                <a:ea typeface="+mn-lt"/>
                <a:cs typeface="+mn-lt"/>
              </a:rPr>
              <a:t> και </a:t>
            </a:r>
            <a:r>
              <a:rPr lang="en-US" sz="2000" err="1">
                <a:ea typeface="+mn-lt"/>
                <a:cs typeface="+mn-lt"/>
              </a:rPr>
              <a:t>στην</a:t>
            </a:r>
            <a:r>
              <a:rPr lang="en-US" sz="2000">
                <a:ea typeface="+mn-lt"/>
                <a:cs typeface="+mn-lt"/>
              </a:rPr>
              <a:t> </a:t>
            </a:r>
            <a:r>
              <a:rPr lang="en-US" sz="2000" err="1">
                <a:ea typeface="+mn-lt"/>
                <a:cs typeface="+mn-lt"/>
              </a:rPr>
              <a:t>Ευρώ</a:t>
            </a:r>
            <a:r>
              <a:rPr lang="en-US" sz="2000">
                <a:ea typeface="+mn-lt"/>
                <a:cs typeface="+mn-lt"/>
              </a:rPr>
              <a:t>πη.</a:t>
            </a:r>
            <a:endParaRPr lang="en-US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>
              <a:ea typeface="+mn-lt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>
              <a:ea typeface="+mn-lt"/>
              <a:cs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  <p:pic>
        <p:nvPicPr>
          <p:cNvPr id="3" name="Εικόνα 3">
            <a:extLst>
              <a:ext uri="{FF2B5EF4-FFF2-40B4-BE49-F238E27FC236}">
                <a16:creationId xmlns:a16="http://schemas.microsoft.com/office/drawing/2014/main" id="{40DF9445-B3A7-44AE-8B75-C5B2A161B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063" y="3966793"/>
            <a:ext cx="2010373" cy="257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818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F5EF35B-201C-44F0-B571-2B74F9527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56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9E90C-41D4-4F9A-A0DF-3BEE07BC9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178647"/>
            <a:ext cx="4199218" cy="50392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err="1">
                <a:solidFill>
                  <a:schemeClr val="bg1"/>
                </a:solidFill>
              </a:rPr>
              <a:t>Γρ</a:t>
            </a:r>
            <a:r>
              <a:rPr lang="en-GB" sz="2000">
                <a:solidFill>
                  <a:schemeClr val="bg1"/>
                </a:solidFill>
              </a:rPr>
              <a:t>α</a:t>
            </a:r>
            <a:r>
              <a:rPr lang="en-GB" sz="2000" err="1">
                <a:solidFill>
                  <a:schemeClr val="bg1"/>
                </a:solidFill>
              </a:rPr>
              <a:t>φτείτε</a:t>
            </a:r>
            <a:r>
              <a:rPr lang="en-GB" sz="2000">
                <a:solidFill>
                  <a:schemeClr val="bg1"/>
                </a:solidFill>
              </a:rPr>
              <a:t> </a:t>
            </a:r>
            <a:r>
              <a:rPr lang="en-GB" sz="2000" err="1">
                <a:solidFill>
                  <a:schemeClr val="bg1"/>
                </a:solidFill>
              </a:rPr>
              <a:t>στην</a:t>
            </a:r>
            <a:r>
              <a:rPr lang="en-GB" sz="2000">
                <a:solidFill>
                  <a:schemeClr val="bg1"/>
                </a:solidFill>
              </a:rPr>
              <a:t> πλα</a:t>
            </a:r>
            <a:r>
              <a:rPr lang="en-GB" sz="2000" err="1">
                <a:solidFill>
                  <a:schemeClr val="bg1"/>
                </a:solidFill>
              </a:rPr>
              <a:t>τφόρμ</a:t>
            </a:r>
            <a:r>
              <a:rPr lang="en-GB" sz="2000">
                <a:solidFill>
                  <a:schemeClr val="bg1"/>
                </a:solidFill>
              </a:rPr>
              <a:t>α BEQUAL </a:t>
            </a:r>
            <a:endParaRPr lang="en-US" sz="2000">
              <a:solidFill>
                <a:schemeClr val="bg1"/>
              </a:solidFill>
            </a:endParaRPr>
          </a:p>
          <a:p>
            <a:r>
              <a:rPr lang="en-GB" sz="2800" b="1">
                <a:solidFill>
                  <a:schemeClr val="bg1"/>
                </a:solidFill>
                <a:ea typeface="+mn-lt"/>
                <a:cs typeface="+mn-lt"/>
              </a:rPr>
              <a:t>https://bequal.info/</a:t>
            </a:r>
            <a:endParaRPr lang="en-GB" sz="2000" b="1">
              <a:solidFill>
                <a:schemeClr val="bg1"/>
              </a:solidFill>
            </a:endParaRPr>
          </a:p>
          <a:p>
            <a:r>
              <a:rPr lang="en-GB" sz="2000" err="1">
                <a:solidFill>
                  <a:schemeClr val="bg1"/>
                </a:solidFill>
              </a:rPr>
              <a:t>Χρησιμο</a:t>
            </a:r>
            <a:r>
              <a:rPr lang="en-GB" sz="2000">
                <a:solidFill>
                  <a:schemeClr val="bg1"/>
                </a:solidFill>
              </a:rPr>
              <a:t>π</a:t>
            </a:r>
            <a:r>
              <a:rPr lang="en-GB" sz="2000" err="1">
                <a:solidFill>
                  <a:schemeClr val="bg1"/>
                </a:solidFill>
              </a:rPr>
              <a:t>οιείστε</a:t>
            </a:r>
            <a:r>
              <a:rPr lang="en-GB" sz="2000">
                <a:solidFill>
                  <a:schemeClr val="bg1"/>
                </a:solidFill>
              </a:rPr>
              <a:t> τα </a:t>
            </a:r>
            <a:r>
              <a:rPr lang="en-GB" sz="2000" err="1">
                <a:solidFill>
                  <a:schemeClr val="bg1"/>
                </a:solidFill>
              </a:rPr>
              <a:t>εργ</a:t>
            </a:r>
            <a:r>
              <a:rPr lang="en-GB" sz="2000">
                <a:solidFill>
                  <a:schemeClr val="bg1"/>
                </a:solidFill>
              </a:rPr>
              <a:t>α</a:t>
            </a:r>
            <a:r>
              <a:rPr lang="en-GB" sz="2000" err="1">
                <a:solidFill>
                  <a:schemeClr val="bg1"/>
                </a:solidFill>
              </a:rPr>
              <a:t>λεί</a:t>
            </a:r>
            <a:r>
              <a:rPr lang="en-GB" sz="2000">
                <a:solidFill>
                  <a:schemeClr val="bg1"/>
                </a:solidFill>
              </a:rPr>
              <a:t>α </a:t>
            </a:r>
            <a:r>
              <a:rPr lang="en-GB" sz="2000" err="1">
                <a:solidFill>
                  <a:schemeClr val="bg1"/>
                </a:solidFill>
              </a:rPr>
              <a:t>συγκριτικής</a:t>
            </a:r>
            <a:r>
              <a:rPr lang="en-GB" sz="2000">
                <a:solidFill>
                  <a:schemeClr val="bg1"/>
                </a:solidFill>
              </a:rPr>
              <a:t> α</a:t>
            </a:r>
            <a:r>
              <a:rPr lang="en-GB" sz="2000" err="1">
                <a:solidFill>
                  <a:schemeClr val="bg1"/>
                </a:solidFill>
              </a:rPr>
              <a:t>ξιολόγησης</a:t>
            </a:r>
            <a:r>
              <a:rPr lang="en-GB" sz="2000">
                <a:solidFill>
                  <a:schemeClr val="bg1"/>
                </a:solidFill>
              </a:rPr>
              <a:t> </a:t>
            </a:r>
          </a:p>
          <a:p>
            <a:r>
              <a:rPr lang="en-GB" sz="2000">
                <a:solidFill>
                  <a:schemeClr val="bg1"/>
                </a:solidFill>
              </a:rPr>
              <a:t>Λάβετε </a:t>
            </a:r>
            <a:r>
              <a:rPr lang="en-GB" sz="2000" err="1">
                <a:solidFill>
                  <a:schemeClr val="bg1"/>
                </a:solidFill>
              </a:rPr>
              <a:t>το</a:t>
            </a:r>
            <a:r>
              <a:rPr lang="en-GB" sz="2000">
                <a:solidFill>
                  <a:schemeClr val="bg1"/>
                </a:solidFill>
              </a:rPr>
              <a:t> </a:t>
            </a:r>
            <a:r>
              <a:rPr lang="en-GB" sz="2000" err="1">
                <a:solidFill>
                  <a:schemeClr val="bg1"/>
                </a:solidFill>
              </a:rPr>
              <a:t>σήμ</a:t>
            </a:r>
            <a:r>
              <a:rPr lang="en-GB" sz="2000">
                <a:solidFill>
                  <a:schemeClr val="bg1"/>
                </a:solidFill>
              </a:rPr>
              <a:t>α π</a:t>
            </a:r>
            <a:r>
              <a:rPr lang="en-GB" sz="2000" err="1">
                <a:solidFill>
                  <a:schemeClr val="bg1"/>
                </a:solidFill>
              </a:rPr>
              <a:t>οιότητ</a:t>
            </a:r>
            <a:r>
              <a:rPr lang="en-GB" sz="2000">
                <a:solidFill>
                  <a:schemeClr val="bg1"/>
                </a:solidFill>
              </a:rPr>
              <a:t>ας </a:t>
            </a:r>
            <a:r>
              <a:rPr lang="en-GB" sz="2000" err="1">
                <a:solidFill>
                  <a:schemeClr val="bg1"/>
                </a:solidFill>
              </a:rPr>
              <a:t>Bequal.app</a:t>
            </a:r>
            <a:endParaRPr lang="en-GB" sz="2000">
              <a:solidFill>
                <a:schemeClr val="bg1"/>
              </a:solidFill>
            </a:endParaRPr>
          </a:p>
          <a:p>
            <a:r>
              <a:rPr lang="en-GB" sz="2000">
                <a:solidFill>
                  <a:schemeClr val="bg1"/>
                </a:solidFill>
              </a:rPr>
              <a:t>Δηλώστε συμμετοχή στην ομάδα εστίασης για την αξιολόγηση της πλατφόρμας (focus group) την Πέμπτη 26/11 στις 14.30</a:t>
            </a:r>
          </a:p>
          <a:p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F33555-1B12-49B5-BADE-CEAB32216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68389" y="0"/>
            <a:ext cx="397561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Εικόνα 3" descr="Icon&#10;&#10;Description automatically generated">
            <a:extLst>
              <a:ext uri="{FF2B5EF4-FFF2-40B4-BE49-F238E27FC236}">
                <a16:creationId xmlns:a16="http://schemas.microsoft.com/office/drawing/2014/main" id="{9B798EFA-257B-4941-A693-F1EEDB8AD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990" y="1590366"/>
            <a:ext cx="3010409" cy="3850523"/>
          </a:xfrm>
          <a:prstGeom prst="rect">
            <a:avLst/>
          </a:prstGeom>
        </p:spPr>
      </p:pic>
      <p:pic>
        <p:nvPicPr>
          <p:cNvPr id="2" name="Picture 3" descr="Qr code&#10;&#10;Description automatically generated">
            <a:extLst>
              <a:ext uri="{FF2B5EF4-FFF2-40B4-BE49-F238E27FC236}">
                <a16:creationId xmlns:a16="http://schemas.microsoft.com/office/drawing/2014/main" id="{073949B8-0EE8-4FEB-9808-2A3B20257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399" y="5131957"/>
            <a:ext cx="154305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62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1A6D86F0-98E0-4468-9315-41BF7B0F2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072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0">
            <a:extLst>
              <a:ext uri="{FF2B5EF4-FFF2-40B4-BE49-F238E27FC236}">
                <a16:creationId xmlns:a16="http://schemas.microsoft.com/office/drawing/2014/main" id="{CE957058-57AD-46A9-BAE9-7145CB3504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1" y="-2"/>
            <a:ext cx="565327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C4DB6C-2655-454B-952C-CDCA2603E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752" y="838647"/>
            <a:ext cx="4587679" cy="518070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l-GR" sz="2000">
                <a:solidFill>
                  <a:schemeClr val="tx2"/>
                </a:solidFill>
              </a:rPr>
              <a:t>Σας ευχαριστούμε για την προσοχή σας</a:t>
            </a:r>
          </a:p>
          <a:p>
            <a:pPr marL="0" indent="0">
              <a:buNone/>
            </a:pPr>
            <a:endParaRPr lang="el-GR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l-GR" sz="2000">
                <a:solidFill>
                  <a:schemeClr val="tx2"/>
                </a:solidFill>
              </a:rPr>
              <a:t>Πλατφόρμα Bequal.app</a:t>
            </a:r>
          </a:p>
          <a:p>
            <a:pPr marL="0" indent="0">
              <a:buNone/>
            </a:pPr>
            <a:r>
              <a:rPr lang="en-GB" sz="200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https://bequal.info/</a:t>
            </a:r>
            <a:r>
              <a:rPr lang="en-GB" sz="2000">
                <a:solidFill>
                  <a:schemeClr val="tx2"/>
                </a:solidFill>
              </a:rPr>
              <a:t> </a:t>
            </a:r>
            <a:r>
              <a:rPr lang="el-GR" sz="2000">
                <a:solidFill>
                  <a:schemeClr val="tx2"/>
                </a:solidFill>
              </a:rPr>
              <a:t> </a:t>
            </a:r>
          </a:p>
          <a:p>
            <a:pPr marL="0" indent="0">
              <a:buNone/>
            </a:pPr>
            <a:endParaRPr lang="el-GR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l-GR" sz="2000">
                <a:solidFill>
                  <a:schemeClr val="tx2"/>
                </a:solidFill>
              </a:rPr>
              <a:t>Facebook </a:t>
            </a:r>
            <a:r>
              <a:rPr lang="el-GR" sz="2000" err="1">
                <a:solidFill>
                  <a:schemeClr val="tx2"/>
                </a:solidFill>
              </a:rPr>
              <a:t>page</a:t>
            </a:r>
            <a:r>
              <a:rPr lang="el-GR" sz="2000">
                <a:solidFill>
                  <a:schemeClr val="tx2"/>
                </a:solidFill>
              </a:rPr>
              <a:t> </a:t>
            </a:r>
            <a:r>
              <a:rPr lang="el-GR" sz="2000" err="1">
                <a:solidFill>
                  <a:schemeClr val="tx2"/>
                </a:solidFill>
              </a:rPr>
              <a:t>Bequal.app</a:t>
            </a:r>
            <a:endParaRPr lang="el-GR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https://www.facebook.com/BequalApp-1697973320307742/</a:t>
            </a:r>
            <a:r>
              <a:rPr lang="en-US" sz="2000">
                <a:solidFill>
                  <a:schemeClr val="tx2"/>
                </a:solidFill>
              </a:rPr>
              <a:t> </a:t>
            </a:r>
            <a:endParaRPr lang="el-GR" sz="200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l-GR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l-GR" sz="2000">
                <a:solidFill>
                  <a:schemeClr val="tx2"/>
                </a:solidFill>
              </a:rPr>
              <a:t>Μοιραστείτε μαζί μας στα </a:t>
            </a:r>
            <a:r>
              <a:rPr lang="en-US" sz="2000">
                <a:solidFill>
                  <a:schemeClr val="tx2"/>
                </a:solidFill>
              </a:rPr>
              <a:t>social media</a:t>
            </a:r>
          </a:p>
          <a:p>
            <a:pPr marL="0" indent="0">
              <a:buNone/>
            </a:pPr>
            <a:r>
              <a:rPr lang="en-US" sz="2000">
                <a:solidFill>
                  <a:schemeClr val="tx2"/>
                </a:solidFill>
              </a:rPr>
              <a:t>#discuss_learning</a:t>
            </a:r>
          </a:p>
          <a:p>
            <a:pPr marL="0" indent="0">
              <a:buNone/>
            </a:pPr>
            <a:r>
              <a:rPr lang="en-US" sz="2000">
                <a:solidFill>
                  <a:schemeClr val="tx2"/>
                </a:solidFill>
              </a:rPr>
              <a:t>#EUVocationalSkills</a:t>
            </a:r>
            <a:endParaRPr lang="en-GB" sz="200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256C5C-8EC3-49EB-A96B-0B71C87732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89" y="2852936"/>
            <a:ext cx="1690971" cy="95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449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Οι </a:t>
            </a:r>
            <a:r>
              <a:rPr lang="el-GR" err="1"/>
              <a:t>πυλωνεσ</a:t>
            </a:r>
            <a:r>
              <a:rPr lang="el-GR"/>
              <a:t> του </a:t>
            </a:r>
            <a:r>
              <a:rPr lang="el-GR" err="1"/>
              <a:t>εργου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/>
              <a:t>Μάθηση μέσω εργασίας (πρακτική άσκηση, μαθητεία)</a:t>
            </a:r>
          </a:p>
          <a:p>
            <a:r>
              <a:rPr lang="el-GR"/>
              <a:t>Βελτίωση ποιότητας – </a:t>
            </a:r>
            <a:r>
              <a:rPr lang="en-US"/>
              <a:t>benchmarking</a:t>
            </a:r>
            <a:endParaRPr lang="el-GR"/>
          </a:p>
          <a:p>
            <a:r>
              <a:rPr lang="el-GR"/>
              <a:t>Εκπαιδευτικοί οργανισμοί και επιχειρήσεις</a:t>
            </a:r>
          </a:p>
          <a:p>
            <a:endParaRPr lang="el-GR"/>
          </a:p>
          <a:p>
            <a:r>
              <a:rPr lang="el-GR"/>
              <a:t>Στόχος : Διασφάλιση ποιότητας στη μάθηση μέσω εργασίας</a:t>
            </a:r>
          </a:p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659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/>
              <a:t>ΕταΙροι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Kaunas Chamber of Commerce, Industry and Crafts (KCCIC)</a:t>
            </a:r>
            <a:r>
              <a:rPr lang="el-GR"/>
              <a:t>, Λιθουανία</a:t>
            </a:r>
          </a:p>
          <a:p>
            <a:r>
              <a:rPr lang="en-US"/>
              <a:t>Institute of the Republic of Slovenia for Vocational Education and Training</a:t>
            </a:r>
            <a:r>
              <a:rPr lang="el-GR"/>
              <a:t> (</a:t>
            </a:r>
            <a:r>
              <a:rPr lang="en-GB"/>
              <a:t>(CPI)</a:t>
            </a:r>
            <a:r>
              <a:rPr lang="el-GR"/>
              <a:t>, Σλοβενία</a:t>
            </a:r>
          </a:p>
          <a:p>
            <a:r>
              <a:rPr lang="en-US"/>
              <a:t>Agency for Vocational Education and Training and Adult Education (ASOO)</a:t>
            </a:r>
            <a:r>
              <a:rPr lang="el-GR"/>
              <a:t>, Κροατία</a:t>
            </a:r>
          </a:p>
          <a:p>
            <a:r>
              <a:rPr lang="en-US"/>
              <a:t>Croatian Chamber of Trades and Crafts (HOK)</a:t>
            </a:r>
            <a:r>
              <a:rPr lang="el-GR"/>
              <a:t>, Κροατία</a:t>
            </a:r>
          </a:p>
          <a:p>
            <a:r>
              <a:rPr lang="en-GB" err="1"/>
              <a:t>Effebi</a:t>
            </a:r>
            <a:r>
              <a:rPr lang="en-GB"/>
              <a:t> Association </a:t>
            </a:r>
            <a:r>
              <a:rPr lang="el-GR"/>
              <a:t>, Ιταλία</a:t>
            </a:r>
          </a:p>
          <a:p>
            <a:r>
              <a:rPr lang="en-US"/>
              <a:t>IDEC, </a:t>
            </a:r>
            <a:r>
              <a:rPr lang="el-GR"/>
              <a:t>Ελλάδα</a:t>
            </a:r>
          </a:p>
          <a:p>
            <a:r>
              <a:rPr lang="en-GB" err="1"/>
              <a:t>Universität</a:t>
            </a:r>
            <a:r>
              <a:rPr lang="en-GB"/>
              <a:t> Regensburg (UREG)</a:t>
            </a:r>
            <a:r>
              <a:rPr lang="el-GR"/>
              <a:t>, Γερμανία</a:t>
            </a:r>
          </a:p>
          <a:p>
            <a:r>
              <a:rPr lang="en-US"/>
              <a:t>European Association of Institutes for Vocational Training (EVBB)</a:t>
            </a:r>
            <a:r>
              <a:rPr lang="el-GR"/>
              <a:t>, Βέλγιο</a:t>
            </a:r>
          </a:p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4360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/>
              <a:t>ΔΡΑσεισ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/>
              <a:t>Ανάπτυξη πλαισίου διασφάλισης της ποιότητας για τη μάθηση βάσει εργασίας που απευθύνεται σε </a:t>
            </a:r>
            <a:r>
              <a:rPr lang="el-GR" err="1"/>
              <a:t>εκπαιδευτικ</a:t>
            </a:r>
            <a:r>
              <a:rPr lang="en-US"/>
              <a:t>o</a:t>
            </a:r>
            <a:r>
              <a:rPr lang="el-GR" err="1"/>
              <a:t>ύς</a:t>
            </a:r>
            <a:r>
              <a:rPr lang="el-GR"/>
              <a:t> οργανισμούς και επιχειρήσεις.</a:t>
            </a:r>
          </a:p>
          <a:p>
            <a:r>
              <a:rPr lang="el-GR"/>
              <a:t>Ανάπτυξη δύο ερωτηματολογίων </a:t>
            </a:r>
            <a:r>
              <a:rPr lang="el-GR" err="1"/>
              <a:t>αυτοαξιολόγησης</a:t>
            </a:r>
            <a:r>
              <a:rPr lang="el-GR"/>
              <a:t> για τη διασφάλιση της ποιότητας στη μάθηση βάσει εργασίας </a:t>
            </a:r>
          </a:p>
          <a:p>
            <a:r>
              <a:rPr lang="el-GR"/>
              <a:t>Ανάπτυξη δύο διαδικτυακών εργαλείων συγκριτικής αξιολόγησης για τη διασφάλιση της ποιότητας στη μάθηση βάσει της εργασίας</a:t>
            </a:r>
          </a:p>
          <a:p>
            <a:r>
              <a:rPr lang="el-GR"/>
              <a:t>Ανάπτυξη μιας διαδικτυακής πλατφόρμας με διάφορους πόρους, έγγραφα, συνδέσμους, άρθρα και βίντεο.</a:t>
            </a:r>
          </a:p>
          <a:p>
            <a:r>
              <a:rPr lang="el-GR"/>
              <a:t>Καθιέρωση σήματος </a:t>
            </a:r>
            <a:r>
              <a:rPr lang="el-GR" err="1"/>
              <a:t>Bequal.app</a:t>
            </a:r>
            <a:r>
              <a:rPr lang="el-GR"/>
              <a:t> για εκπαιδευτικούς οργανισμούς και επιχειρήσεις, αναγνωρίζοντας τη δέσμευσή τους να εξασφαλίσουν την ποιότητας στη μάθηση βάσει εργασίας στη χώρα τους καθώς και στην Ευρώπη.</a:t>
            </a:r>
          </a:p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448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1774-E83A-4043-A97B-960AAB40A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>
                <a:ea typeface="+mj-lt"/>
                <a:cs typeface="+mj-lt"/>
              </a:rPr>
              <a:t>https://bequal.info/el</a:t>
            </a:r>
            <a:endParaRPr lang="en-US" cap="none"/>
          </a:p>
        </p:txBody>
      </p:sp>
      <p:pic>
        <p:nvPicPr>
          <p:cNvPr id="4" name="Picture 4" descr="Qr code&#10;&#10;Description automatically generated">
            <a:extLst>
              <a:ext uri="{FF2B5EF4-FFF2-40B4-BE49-F238E27FC236}">
                <a16:creationId xmlns:a16="http://schemas.microsoft.com/office/drawing/2014/main" id="{FF2C046B-AB6D-4296-8518-7AB7402B5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1163" y="294434"/>
            <a:ext cx="1438275" cy="1419225"/>
          </a:xfrm>
        </p:spPr>
      </p:pic>
      <p:pic>
        <p:nvPicPr>
          <p:cNvPr id="5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086D2B7-87CC-4FD9-9768-DD349186E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94" y="1786544"/>
            <a:ext cx="8552329" cy="50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57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929157B-5A2A-4B18-B833-507F2D8ED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96768" y="692150"/>
            <a:ext cx="6272582" cy="649288"/>
          </a:xfrm>
        </p:spPr>
        <p:txBody>
          <a:bodyPr/>
          <a:lstStyle/>
          <a:p>
            <a:pPr algn="ctr"/>
            <a:r>
              <a:rPr lang="en-US" altLang="lt-LT" sz="2400" b="1"/>
              <a:t>πως να χρησιμοποιησετε τα εργαλεια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06400" y="1905752"/>
            <a:ext cx="8362950" cy="48763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lt-LT" sz="2000"/>
              <a:t>Μπείτε στο </a:t>
            </a:r>
            <a:r>
              <a:rPr lang="en-US" sz="2000">
                <a:ea typeface="+mn-lt"/>
                <a:cs typeface="+mn-lt"/>
              </a:rPr>
              <a:t>https://bequal.info/el/user/register και δημιουργήστε ένα καινούργιο λογαριασμό, μετά μπορείτε να κάνετε login, να δημιουργήσετε ένα νέο προφίλ  οργανισμού και να συμπληρώσετε το ερωτηματολόγιο για τον εκπαιδευτικό οργανισμό ή την επιχείρηση σας.</a:t>
            </a:r>
            <a:endParaRPr lang="el-G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  <p:pic>
        <p:nvPicPr>
          <p:cNvPr id="3" name="Εικόνα 3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AB27360-AECC-42F3-AA2B-B635D855FE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558" y="3519432"/>
            <a:ext cx="6606624" cy="333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573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929157B-5A2A-4B18-B833-507F2D8ED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96768" y="692150"/>
            <a:ext cx="6272582" cy="649288"/>
          </a:xfrm>
        </p:spPr>
        <p:txBody>
          <a:bodyPr/>
          <a:lstStyle/>
          <a:p>
            <a:pPr algn="ctr"/>
            <a:r>
              <a:rPr lang="en-US" altLang="lt-LT" sz="2400" b="1"/>
              <a:t>πως να χρησιμοποιησετε τα εργαλεια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  <p:pic>
        <p:nvPicPr>
          <p:cNvPr id="4" name="Εικόνα 4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99F03C3B-2408-465C-B6D3-AFF5960051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99" t="405" r="8578" b="-175"/>
          <a:stretch/>
        </p:blipFill>
        <p:spPr>
          <a:xfrm>
            <a:off x="3202974" y="1341142"/>
            <a:ext cx="5943600" cy="5523717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2EADE23-A9CF-4B04-9CBA-B147072E1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757" y="2011680"/>
            <a:ext cx="2793569" cy="42062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err="1"/>
              <a:t>Δημιουργήστε</a:t>
            </a:r>
            <a:r>
              <a:rPr lang="en-GB"/>
              <a:t> </a:t>
            </a:r>
            <a:r>
              <a:rPr lang="en-GB" err="1"/>
              <a:t>το</a:t>
            </a:r>
            <a:r>
              <a:rPr lang="en-GB"/>
              <a:t> π</a:t>
            </a:r>
            <a:r>
              <a:rPr lang="en-GB" err="1"/>
              <a:t>ροφίλ</a:t>
            </a:r>
            <a:r>
              <a:rPr lang="en-GB"/>
              <a:t> </a:t>
            </a:r>
            <a:r>
              <a:rPr lang="en-GB" err="1"/>
              <a:t>του</a:t>
            </a:r>
            <a:r>
              <a:rPr lang="en-GB"/>
              <a:t> </a:t>
            </a:r>
            <a:r>
              <a:rPr lang="en-GB" err="1"/>
              <a:t>οργ</a:t>
            </a:r>
            <a:r>
              <a:rPr lang="en-GB"/>
              <a:t>α</a:t>
            </a:r>
            <a:r>
              <a:rPr lang="en-GB" err="1"/>
              <a:t>νισμού</a:t>
            </a:r>
            <a:endParaRPr lang="en-GB"/>
          </a:p>
          <a:p>
            <a:r>
              <a:rPr lang="en-GB"/>
              <a:t>Μπ</a:t>
            </a:r>
            <a:r>
              <a:rPr lang="en-GB" err="1"/>
              <a:t>ορείτε</a:t>
            </a:r>
            <a:r>
              <a:rPr lang="en-GB"/>
              <a:t> να </a:t>
            </a:r>
            <a:r>
              <a:rPr lang="en-GB" err="1"/>
              <a:t>δημιουργήσετε</a:t>
            </a:r>
            <a:r>
              <a:rPr lang="en-GB"/>
              <a:t> π</a:t>
            </a:r>
            <a:r>
              <a:rPr lang="en-GB" err="1"/>
              <a:t>ερισσότερ</a:t>
            </a:r>
            <a:r>
              <a:rPr lang="en-GB"/>
              <a:t>α </a:t>
            </a:r>
            <a:r>
              <a:rPr lang="en-GB" err="1"/>
              <a:t>του</a:t>
            </a:r>
            <a:r>
              <a:rPr lang="en-GB"/>
              <a:t> </a:t>
            </a:r>
            <a:r>
              <a:rPr lang="en-GB" err="1"/>
              <a:t>ενός</a:t>
            </a:r>
            <a:r>
              <a:rPr lang="en-GB"/>
              <a:t> π</a:t>
            </a:r>
            <a:r>
              <a:rPr lang="en-GB" err="1"/>
              <a:t>ροφιλ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34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4390" y="811014"/>
            <a:ext cx="6599609" cy="87126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lt-LT" sz="1800" b="1" err="1">
                <a:solidFill>
                  <a:srgbClr val="223E92"/>
                </a:solidFill>
              </a:rPr>
              <a:t>Bequal.app</a:t>
            </a:r>
            <a:r>
              <a:rPr lang="en-US" altLang="lt-LT" sz="1800" b="1">
                <a:solidFill>
                  <a:srgbClr val="223E92"/>
                </a:solidFill>
              </a:rPr>
              <a:t> </a:t>
            </a:r>
            <a:r>
              <a:rPr lang="en-US" altLang="lt-LT" sz="1800" b="1" err="1">
                <a:solidFill>
                  <a:srgbClr val="223E92"/>
                </a:solidFill>
              </a:rPr>
              <a:t>Εργ</a:t>
            </a:r>
            <a:r>
              <a:rPr lang="en-US" altLang="lt-LT" sz="1800" b="1">
                <a:solidFill>
                  <a:srgbClr val="223E92"/>
                </a:solidFill>
              </a:rPr>
              <a:t>α</a:t>
            </a:r>
            <a:r>
              <a:rPr lang="en-US" altLang="lt-LT" sz="1800" b="1" err="1">
                <a:solidFill>
                  <a:srgbClr val="223E92"/>
                </a:solidFill>
              </a:rPr>
              <a:t>λείο</a:t>
            </a:r>
            <a:r>
              <a:rPr lang="en-US" altLang="lt-LT" sz="1800" b="1">
                <a:solidFill>
                  <a:srgbClr val="223E92"/>
                </a:solidFill>
              </a:rPr>
              <a:t> 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benchmarking </a:t>
            </a:r>
            <a:r>
              <a:rPr lang="en-US" sz="1800" b="1" err="1">
                <a:solidFill>
                  <a:srgbClr val="223E92"/>
                </a:solidFill>
              </a:rPr>
              <a:t>γι</a:t>
            </a:r>
            <a:r>
              <a:rPr lang="en-US" sz="1800" b="1">
                <a:solidFill>
                  <a:srgbClr val="223E92"/>
                </a:solidFill>
              </a:rPr>
              <a:t>α </a:t>
            </a:r>
            <a:r>
              <a:rPr lang="en-US" sz="1800" b="1" err="1">
                <a:solidFill>
                  <a:srgbClr val="223E92"/>
                </a:solidFill>
              </a:rPr>
              <a:t>εκ</a:t>
            </a:r>
            <a:r>
              <a:rPr lang="en-US" sz="1800" b="1">
                <a:solidFill>
                  <a:srgbClr val="223E92"/>
                </a:solidFill>
              </a:rPr>
              <a:t>πα</a:t>
            </a:r>
            <a:r>
              <a:rPr lang="en-US" sz="1800" b="1" err="1">
                <a:solidFill>
                  <a:srgbClr val="223E92"/>
                </a:solidFill>
              </a:rPr>
              <a:t>ιδευτικά</a:t>
            </a:r>
            <a:r>
              <a:rPr lang="en-US" sz="1800" b="1">
                <a:solidFill>
                  <a:srgbClr val="223E92"/>
                </a:solidFill>
              </a:rPr>
              <a:t> </a:t>
            </a:r>
            <a:r>
              <a:rPr lang="en-US" sz="1800" b="1" err="1">
                <a:solidFill>
                  <a:srgbClr val="223E92"/>
                </a:solidFill>
              </a:rPr>
              <a:t>ιδρύμ</a:t>
            </a:r>
            <a:r>
              <a:rPr lang="en-US" sz="1800" b="1">
                <a:solidFill>
                  <a:srgbClr val="223E92"/>
                </a:solidFill>
              </a:rPr>
              <a:t>ατα</a:t>
            </a:r>
            <a:endParaRPr lang="en-US" altLang="lt-LT" sz="1800" b="1">
              <a:solidFill>
                <a:srgbClr val="223E9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FDF3F5-3F62-4441-BAC5-7DFAB908C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2816"/>
            <a:ext cx="9144000" cy="51593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A78DCC99-3027-488F-A5A0-E11A1FEE12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4391" y="811014"/>
            <a:ext cx="6285582" cy="87126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Bequal.app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Εργ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α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λείο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benchmarking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γι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α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εκ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πα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ιδευτικά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ιδρύμ</a:t>
            </a: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ατα</a:t>
            </a:r>
            <a:endParaRPr lang="el-GR">
              <a:solidFill>
                <a:srgbClr val="FFFFFF"/>
              </a:solidFill>
              <a:ea typeface="+mn-lt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800" b="1">
                <a:solidFill>
                  <a:srgbClr val="223E92"/>
                </a:solidFill>
                <a:ea typeface="+mn-lt"/>
                <a:cs typeface="+mn-lt"/>
              </a:rPr>
              <a:t> </a:t>
            </a:r>
            <a:r>
              <a:rPr lang="en-US" sz="1800" b="1" err="1">
                <a:solidFill>
                  <a:srgbClr val="223E92"/>
                </a:solidFill>
                <a:ea typeface="+mn-lt"/>
                <a:cs typeface="+mn-lt"/>
              </a:rPr>
              <a:t>Ερωτήσεις</a:t>
            </a:r>
            <a:endParaRPr lang="el-GR" err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D33850-8374-48AD-916A-5742C2E422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38915"/>
            <a:ext cx="1690971" cy="955758"/>
          </a:xfrm>
          <a:prstGeom prst="rect">
            <a:avLst/>
          </a:prstGeom>
        </p:spPr>
      </p:pic>
      <p:pic>
        <p:nvPicPr>
          <p:cNvPr id="5" name="Εικόνα 5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9134DF2B-3655-43C2-AA2A-FD1C386846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1" r="-51" b="13012"/>
          <a:stretch/>
        </p:blipFill>
        <p:spPr>
          <a:xfrm>
            <a:off x="-375" y="1786787"/>
            <a:ext cx="9145692" cy="506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29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Application>Microsoft Office PowerPoint</Application>
  <PresentationFormat>On-screen Show (4:3)</PresentationFormat>
  <Slides>15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Banded</vt:lpstr>
      <vt:lpstr>Benchmarking for Quality Assurance in  Apprenticeships and Work Based Learning (BEQUAL.app) 2018-1-LT01-KA202-046939   </vt:lpstr>
      <vt:lpstr>Οι πυλωνεσ του εργου</vt:lpstr>
      <vt:lpstr>ΕταΙροι</vt:lpstr>
      <vt:lpstr>ΔΡΑσεισ</vt:lpstr>
      <vt:lpstr>https://bequal.info/el</vt:lpstr>
      <vt:lpstr>πως να χρησιμοποιησετε τα εργαλεια</vt:lpstr>
      <vt:lpstr>πως να χρησιμοποιησετε τα εργαλεια</vt:lpstr>
      <vt:lpstr>PowerPoint Presentation</vt:lpstr>
      <vt:lpstr>PowerPoint Presentation</vt:lpstr>
      <vt:lpstr>PowerPoint Presentation</vt:lpstr>
      <vt:lpstr>TOOLS</vt:lpstr>
      <vt:lpstr>Αλλεσ σελιδεσ</vt:lpstr>
      <vt:lpstr>Σημα ποιοτητασ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EXPANDVET PROJECT</dc:title>
  <dc:creator>Administrator</dc:creator>
  <cp:revision>28</cp:revision>
  <cp:lastPrinted>2018-11-01T14:34:02Z</cp:lastPrinted>
  <dcterms:created xsi:type="dcterms:W3CDTF">2012-10-24T08:43:14Z</dcterms:created>
  <dcterms:modified xsi:type="dcterms:W3CDTF">2020-11-10T08:16:32Z</dcterms:modified>
</cp:coreProperties>
</file>