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handoutMasterIdLst>
    <p:handoutMasterId r:id="rId30"/>
  </p:handoutMasterIdLst>
  <p:sldIdLst>
    <p:sldId id="256" r:id="rId2"/>
    <p:sldId id="262" r:id="rId3"/>
    <p:sldId id="265" r:id="rId4"/>
    <p:sldId id="264" r:id="rId5"/>
    <p:sldId id="263" r:id="rId6"/>
    <p:sldId id="266" r:id="rId7"/>
    <p:sldId id="269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80" r:id="rId17"/>
    <p:sldId id="279" r:id="rId18"/>
    <p:sldId id="281" r:id="rId19"/>
    <p:sldId id="282" r:id="rId20"/>
    <p:sldId id="286" r:id="rId21"/>
    <p:sldId id="287" r:id="rId22"/>
    <p:sldId id="288" r:id="rId23"/>
    <p:sldId id="283" r:id="rId24"/>
    <p:sldId id="268" r:id="rId25"/>
    <p:sldId id="285" r:id="rId26"/>
    <p:sldId id="289" r:id="rId27"/>
    <p:sldId id="267" r:id="rId28"/>
    <p:sldId id="270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B481CA-C47F-4973-A693-7B585779D350}" v="15" dt="2020-11-09T07:42:46.980"/>
    <p1510:client id="{C52C66FF-94ED-7ADE-F896-1A1733837DE4}" v="1" dt="2020-11-09T07:37:51.5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irini Gkotsi" userId="S::eirini.gkotsi@idecsa.onmicrosoft.com::5c7c14db-6e4f-40df-9989-e03c0d12dcf5" providerId="AD" clId="Web-{C52C66FF-94ED-7ADE-F896-1A1733837DE4}"/>
    <pc:docChg chg="delSld">
      <pc:chgData name="Eirini Gkotsi" userId="S::eirini.gkotsi@idecsa.onmicrosoft.com::5c7c14db-6e4f-40df-9989-e03c0d12dcf5" providerId="AD" clId="Web-{C52C66FF-94ED-7ADE-F896-1A1733837DE4}" dt="2020-11-09T07:37:51.511" v="0"/>
      <pc:docMkLst>
        <pc:docMk/>
      </pc:docMkLst>
      <pc:sldChg chg="del">
        <pc:chgData name="Eirini Gkotsi" userId="S::eirini.gkotsi@idecsa.onmicrosoft.com::5c7c14db-6e4f-40df-9989-e03c0d12dcf5" providerId="AD" clId="Web-{C52C66FF-94ED-7ADE-F896-1A1733837DE4}" dt="2020-11-09T07:37:51.511" v="0"/>
        <pc:sldMkLst>
          <pc:docMk/>
          <pc:sldMk cId="1191251110" sldId="261"/>
        </pc:sldMkLst>
      </pc:sldChg>
    </pc:docChg>
  </pc:docChgLst>
  <pc:docChgLst>
    <pc:chgData name="Eirini Gkotsi" userId="5c7c14db-6e4f-40df-9989-e03c0d12dcf5" providerId="ADAL" clId="{BFD34264-4B6A-4E51-92C7-EB8A72DEDDAF}"/>
    <pc:docChg chg="custSel addSld modSld">
      <pc:chgData name="Eirini Gkotsi" userId="5c7c14db-6e4f-40df-9989-e03c0d12dcf5" providerId="ADAL" clId="{BFD34264-4B6A-4E51-92C7-EB8A72DEDDAF}" dt="2020-11-06T18:27:10.428" v="54" actId="20577"/>
      <pc:docMkLst>
        <pc:docMk/>
      </pc:docMkLst>
      <pc:sldChg chg="delSp modSp add mod">
        <pc:chgData name="Eirini Gkotsi" userId="5c7c14db-6e4f-40df-9989-e03c0d12dcf5" providerId="ADAL" clId="{BFD34264-4B6A-4E51-92C7-EB8A72DEDDAF}" dt="2020-11-06T18:27:10.428" v="54" actId="20577"/>
        <pc:sldMkLst>
          <pc:docMk/>
          <pc:sldMk cId="921482637" sldId="269"/>
        </pc:sldMkLst>
        <pc:spChg chg="mod">
          <ac:chgData name="Eirini Gkotsi" userId="5c7c14db-6e4f-40df-9989-e03c0d12dcf5" providerId="ADAL" clId="{BFD34264-4B6A-4E51-92C7-EB8A72DEDDAF}" dt="2020-11-06T18:27:10.428" v="54" actId="20577"/>
          <ac:spMkLst>
            <pc:docMk/>
            <pc:sldMk cId="921482637" sldId="269"/>
            <ac:spMk id="6" creationId="{DA52D35B-B8C5-40E7-B95C-3E426AD8BEFB}"/>
          </ac:spMkLst>
        </pc:spChg>
        <pc:picChg chg="del">
          <ac:chgData name="Eirini Gkotsi" userId="5c7c14db-6e4f-40df-9989-e03c0d12dcf5" providerId="ADAL" clId="{BFD34264-4B6A-4E51-92C7-EB8A72DEDDAF}" dt="2020-11-06T18:26:46.950" v="1" actId="478"/>
          <ac:picMkLst>
            <pc:docMk/>
            <pc:sldMk cId="921482637" sldId="269"/>
            <ac:picMk id="9" creationId="{E37578D4-B8E7-4E46-869F-AFCFABAB60DF}"/>
          </ac:picMkLst>
        </pc:picChg>
      </pc:sldChg>
    </pc:docChg>
  </pc:docChgLst>
  <pc:docChgLst>
    <pc:chgData name="Eirini Gkotsi" userId="5c7c14db-6e4f-40df-9989-e03c0d12dcf5" providerId="ADAL" clId="{A2B481CA-C47F-4973-A693-7B585779D350}"/>
    <pc:docChg chg="undo custSel addSld delSld modSld sldOrd">
      <pc:chgData name="Eirini Gkotsi" userId="5c7c14db-6e4f-40df-9989-e03c0d12dcf5" providerId="ADAL" clId="{A2B481CA-C47F-4973-A693-7B585779D350}" dt="2020-11-08T17:17:15.734" v="885" actId="13926"/>
      <pc:docMkLst>
        <pc:docMk/>
      </pc:docMkLst>
      <pc:sldChg chg="modSp mod">
        <pc:chgData name="Eirini Gkotsi" userId="5c7c14db-6e4f-40df-9989-e03c0d12dcf5" providerId="ADAL" clId="{A2B481CA-C47F-4973-A693-7B585779D350}" dt="2020-11-08T11:43:36.013" v="3" actId="20577"/>
        <pc:sldMkLst>
          <pc:docMk/>
          <pc:sldMk cId="4148211578" sldId="263"/>
        </pc:sldMkLst>
        <pc:spChg chg="mod">
          <ac:chgData name="Eirini Gkotsi" userId="5c7c14db-6e4f-40df-9989-e03c0d12dcf5" providerId="ADAL" clId="{A2B481CA-C47F-4973-A693-7B585779D350}" dt="2020-11-08T11:43:36.013" v="3" actId="20577"/>
          <ac:spMkLst>
            <pc:docMk/>
            <pc:sldMk cId="4148211578" sldId="263"/>
            <ac:spMk id="6" creationId="{DA52D35B-B8C5-40E7-B95C-3E426AD8BEFB}"/>
          </ac:spMkLst>
        </pc:spChg>
      </pc:sldChg>
      <pc:sldChg chg="modSp mod">
        <pc:chgData name="Eirini Gkotsi" userId="5c7c14db-6e4f-40df-9989-e03c0d12dcf5" providerId="ADAL" clId="{A2B481CA-C47F-4973-A693-7B585779D350}" dt="2020-11-08T14:16:18.627" v="354" actId="20577"/>
        <pc:sldMkLst>
          <pc:docMk/>
          <pc:sldMk cId="1698760238" sldId="265"/>
        </pc:sldMkLst>
        <pc:spChg chg="mod">
          <ac:chgData name="Eirini Gkotsi" userId="5c7c14db-6e4f-40df-9989-e03c0d12dcf5" providerId="ADAL" clId="{A2B481CA-C47F-4973-A693-7B585779D350}" dt="2020-11-08T14:16:18.627" v="354" actId="20577"/>
          <ac:spMkLst>
            <pc:docMk/>
            <pc:sldMk cId="1698760238" sldId="265"/>
            <ac:spMk id="6" creationId="{DA52D35B-B8C5-40E7-B95C-3E426AD8BEFB}"/>
          </ac:spMkLst>
        </pc:spChg>
      </pc:sldChg>
      <pc:sldChg chg="addSp modSp mod">
        <pc:chgData name="Eirini Gkotsi" userId="5c7c14db-6e4f-40df-9989-e03c0d12dcf5" providerId="ADAL" clId="{A2B481CA-C47F-4973-A693-7B585779D350}" dt="2020-11-08T17:17:15.734" v="885" actId="13926"/>
        <pc:sldMkLst>
          <pc:docMk/>
          <pc:sldMk cId="3903868623" sldId="267"/>
        </pc:sldMkLst>
        <pc:spChg chg="mod">
          <ac:chgData name="Eirini Gkotsi" userId="5c7c14db-6e4f-40df-9989-e03c0d12dcf5" providerId="ADAL" clId="{A2B481CA-C47F-4973-A693-7B585779D350}" dt="2020-11-08T17:17:15.734" v="885" actId="13926"/>
          <ac:spMkLst>
            <pc:docMk/>
            <pc:sldMk cId="3903868623" sldId="267"/>
            <ac:spMk id="6" creationId="{DA52D35B-B8C5-40E7-B95C-3E426AD8BEFB}"/>
          </ac:spMkLst>
        </pc:spChg>
        <pc:picChg chg="add mod">
          <ac:chgData name="Eirini Gkotsi" userId="5c7c14db-6e4f-40df-9989-e03c0d12dcf5" providerId="ADAL" clId="{A2B481CA-C47F-4973-A693-7B585779D350}" dt="2020-11-08T17:13:21.238" v="867" actId="1076"/>
          <ac:picMkLst>
            <pc:docMk/>
            <pc:sldMk cId="3903868623" sldId="267"/>
            <ac:picMk id="9" creationId="{8AA30A97-8151-485E-AE80-69D2E97B9EC8}"/>
          </ac:picMkLst>
        </pc:picChg>
      </pc:sldChg>
      <pc:sldChg chg="addSp modSp mod ord">
        <pc:chgData name="Eirini Gkotsi" userId="5c7c14db-6e4f-40df-9989-e03c0d12dcf5" providerId="ADAL" clId="{A2B481CA-C47F-4973-A693-7B585779D350}" dt="2020-11-08T17:15:04.071" v="868" actId="13926"/>
        <pc:sldMkLst>
          <pc:docMk/>
          <pc:sldMk cId="2799739396" sldId="268"/>
        </pc:sldMkLst>
        <pc:spChg chg="mod">
          <ac:chgData name="Eirini Gkotsi" userId="5c7c14db-6e4f-40df-9989-e03c0d12dcf5" providerId="ADAL" clId="{A2B481CA-C47F-4973-A693-7B585779D350}" dt="2020-11-08T17:15:04.071" v="868" actId="13926"/>
          <ac:spMkLst>
            <pc:docMk/>
            <pc:sldMk cId="2799739396" sldId="268"/>
            <ac:spMk id="6" creationId="{DA52D35B-B8C5-40E7-B95C-3E426AD8BEFB}"/>
          </ac:spMkLst>
        </pc:spChg>
        <pc:picChg chg="add mod">
          <ac:chgData name="Eirini Gkotsi" userId="5c7c14db-6e4f-40df-9989-e03c0d12dcf5" providerId="ADAL" clId="{A2B481CA-C47F-4973-A693-7B585779D350}" dt="2020-11-08T14:55:51.897" v="489" actId="1076"/>
          <ac:picMkLst>
            <pc:docMk/>
            <pc:sldMk cId="2799739396" sldId="268"/>
            <ac:picMk id="9" creationId="{2B7363EC-D614-48AD-B197-80EC448B3740}"/>
          </ac:picMkLst>
        </pc:picChg>
        <pc:picChg chg="add mod">
          <ac:chgData name="Eirini Gkotsi" userId="5c7c14db-6e4f-40df-9989-e03c0d12dcf5" providerId="ADAL" clId="{A2B481CA-C47F-4973-A693-7B585779D350}" dt="2020-11-08T14:55:28.696" v="484" actId="1076"/>
          <ac:picMkLst>
            <pc:docMk/>
            <pc:sldMk cId="2799739396" sldId="268"/>
            <ac:picMk id="12" creationId="{088E5A11-2729-4490-94BB-82B81EB91B37}"/>
          </ac:picMkLst>
        </pc:picChg>
        <pc:picChg chg="add mod">
          <ac:chgData name="Eirini Gkotsi" userId="5c7c14db-6e4f-40df-9989-e03c0d12dcf5" providerId="ADAL" clId="{A2B481CA-C47F-4973-A693-7B585779D350}" dt="2020-11-08T14:54:12.261" v="466" actId="1076"/>
          <ac:picMkLst>
            <pc:docMk/>
            <pc:sldMk cId="2799739396" sldId="268"/>
            <ac:picMk id="13" creationId="{CB74D35B-B31B-4BEA-819A-F21C449CA9A1}"/>
          </ac:picMkLst>
        </pc:picChg>
        <pc:picChg chg="add mod">
          <ac:chgData name="Eirini Gkotsi" userId="5c7c14db-6e4f-40df-9989-e03c0d12dcf5" providerId="ADAL" clId="{A2B481CA-C47F-4973-A693-7B585779D350}" dt="2020-11-08T14:54:19.765" v="469" actId="1076"/>
          <ac:picMkLst>
            <pc:docMk/>
            <pc:sldMk cId="2799739396" sldId="268"/>
            <ac:picMk id="17" creationId="{65E2F128-5309-4765-8C02-40EB80D6AF9B}"/>
          </ac:picMkLst>
        </pc:picChg>
        <pc:picChg chg="add mod">
          <ac:chgData name="Eirini Gkotsi" userId="5c7c14db-6e4f-40df-9989-e03c0d12dcf5" providerId="ADAL" clId="{A2B481CA-C47F-4973-A693-7B585779D350}" dt="2020-11-08T14:54:44.407" v="472" actId="14100"/>
          <ac:picMkLst>
            <pc:docMk/>
            <pc:sldMk cId="2799739396" sldId="268"/>
            <ac:picMk id="19" creationId="{49BFE519-D980-49DF-812E-6DE02E89A431}"/>
          </ac:picMkLst>
        </pc:picChg>
        <pc:picChg chg="add mod">
          <ac:chgData name="Eirini Gkotsi" userId="5c7c14db-6e4f-40df-9989-e03c0d12dcf5" providerId="ADAL" clId="{A2B481CA-C47F-4973-A693-7B585779D350}" dt="2020-11-08T14:55:19.096" v="482" actId="14100"/>
          <ac:picMkLst>
            <pc:docMk/>
            <pc:sldMk cId="2799739396" sldId="268"/>
            <ac:picMk id="21" creationId="{87C425E4-2557-4696-9925-9D8B0B1860BE}"/>
          </ac:picMkLst>
        </pc:picChg>
        <pc:picChg chg="add mod">
          <ac:chgData name="Eirini Gkotsi" userId="5c7c14db-6e4f-40df-9989-e03c0d12dcf5" providerId="ADAL" clId="{A2B481CA-C47F-4973-A693-7B585779D350}" dt="2020-11-08T14:56:14.775" v="495" actId="14100"/>
          <ac:picMkLst>
            <pc:docMk/>
            <pc:sldMk cId="2799739396" sldId="268"/>
            <ac:picMk id="22" creationId="{B1D1AA46-CA04-4CD4-B06D-69F4872ED681}"/>
          </ac:picMkLst>
        </pc:picChg>
        <pc:picChg chg="add mod">
          <ac:chgData name="Eirini Gkotsi" userId="5c7c14db-6e4f-40df-9989-e03c0d12dcf5" providerId="ADAL" clId="{A2B481CA-C47F-4973-A693-7B585779D350}" dt="2020-11-08T14:56:06.296" v="494" actId="14100"/>
          <ac:picMkLst>
            <pc:docMk/>
            <pc:sldMk cId="2799739396" sldId="268"/>
            <ac:picMk id="25" creationId="{3C238565-A319-46AF-9820-2A6770E043A2}"/>
          </ac:picMkLst>
        </pc:picChg>
      </pc:sldChg>
      <pc:sldChg chg="modSp mod">
        <pc:chgData name="Eirini Gkotsi" userId="5c7c14db-6e4f-40df-9989-e03c0d12dcf5" providerId="ADAL" clId="{A2B481CA-C47F-4973-A693-7B585779D350}" dt="2020-11-08T17:15:16.358" v="869" actId="13926"/>
        <pc:sldMkLst>
          <pc:docMk/>
          <pc:sldMk cId="921482637" sldId="269"/>
        </pc:sldMkLst>
        <pc:spChg chg="mod">
          <ac:chgData name="Eirini Gkotsi" userId="5c7c14db-6e4f-40df-9989-e03c0d12dcf5" providerId="ADAL" clId="{A2B481CA-C47F-4973-A693-7B585779D350}" dt="2020-11-08T17:15:16.358" v="869" actId="13926"/>
          <ac:spMkLst>
            <pc:docMk/>
            <pc:sldMk cId="921482637" sldId="269"/>
            <ac:spMk id="6" creationId="{DA52D35B-B8C5-40E7-B95C-3E426AD8BEFB}"/>
          </ac:spMkLst>
        </pc:spChg>
      </pc:sldChg>
      <pc:sldChg chg="addSp modSp add mod">
        <pc:chgData name="Eirini Gkotsi" userId="5c7c14db-6e4f-40df-9989-e03c0d12dcf5" providerId="ADAL" clId="{A2B481CA-C47F-4973-A693-7B585779D350}" dt="2020-11-08T11:54:59.596" v="82" actId="1076"/>
        <pc:sldMkLst>
          <pc:docMk/>
          <pc:sldMk cId="1663922256" sldId="270"/>
        </pc:sldMkLst>
        <pc:spChg chg="mod">
          <ac:chgData name="Eirini Gkotsi" userId="5c7c14db-6e4f-40df-9989-e03c0d12dcf5" providerId="ADAL" clId="{A2B481CA-C47F-4973-A693-7B585779D350}" dt="2020-11-08T11:52:38.418" v="77"/>
          <ac:spMkLst>
            <pc:docMk/>
            <pc:sldMk cId="1663922256" sldId="270"/>
            <ac:spMk id="6" creationId="{DA52D35B-B8C5-40E7-B95C-3E426AD8BEFB}"/>
          </ac:spMkLst>
        </pc:spChg>
        <pc:picChg chg="add mod">
          <ac:chgData name="Eirini Gkotsi" userId="5c7c14db-6e4f-40df-9989-e03c0d12dcf5" providerId="ADAL" clId="{A2B481CA-C47F-4973-A693-7B585779D350}" dt="2020-11-08T11:54:59.596" v="82" actId="1076"/>
          <ac:picMkLst>
            <pc:docMk/>
            <pc:sldMk cId="1663922256" sldId="270"/>
            <ac:picMk id="9" creationId="{6253421D-3A0C-4808-8CAB-7E5BD013C272}"/>
          </ac:picMkLst>
        </pc:picChg>
      </pc:sldChg>
      <pc:sldChg chg="addSp delSp modSp add mod">
        <pc:chgData name="Eirini Gkotsi" userId="5c7c14db-6e4f-40df-9989-e03c0d12dcf5" providerId="ADAL" clId="{A2B481CA-C47F-4973-A693-7B585779D350}" dt="2020-11-08T12:28:45.107" v="98"/>
        <pc:sldMkLst>
          <pc:docMk/>
          <pc:sldMk cId="3009944078" sldId="271"/>
        </pc:sldMkLst>
        <pc:spChg chg="del mod">
          <ac:chgData name="Eirini Gkotsi" userId="5c7c14db-6e4f-40df-9989-e03c0d12dcf5" providerId="ADAL" clId="{A2B481CA-C47F-4973-A693-7B585779D350}" dt="2020-11-08T12:28:45.107" v="98"/>
          <ac:spMkLst>
            <pc:docMk/>
            <pc:sldMk cId="3009944078" sldId="271"/>
            <ac:spMk id="6" creationId="{DA52D35B-B8C5-40E7-B95C-3E426AD8BEFB}"/>
          </ac:spMkLst>
        </pc:spChg>
        <pc:picChg chg="add mod">
          <ac:chgData name="Eirini Gkotsi" userId="5c7c14db-6e4f-40df-9989-e03c0d12dcf5" providerId="ADAL" clId="{A2B481CA-C47F-4973-A693-7B585779D350}" dt="2020-11-08T12:28:37.773" v="96" actId="1076"/>
          <ac:picMkLst>
            <pc:docMk/>
            <pc:sldMk cId="3009944078" sldId="271"/>
            <ac:picMk id="9" creationId="{23E7A3EC-4C12-4BC4-A205-C56372A0044C}"/>
          </ac:picMkLst>
        </pc:picChg>
      </pc:sldChg>
      <pc:sldChg chg="addSp delSp modSp add mod">
        <pc:chgData name="Eirini Gkotsi" userId="5c7c14db-6e4f-40df-9989-e03c0d12dcf5" providerId="ADAL" clId="{A2B481CA-C47F-4973-A693-7B585779D350}" dt="2020-11-08T12:29:45.011" v="104" actId="1076"/>
        <pc:sldMkLst>
          <pc:docMk/>
          <pc:sldMk cId="3121853136" sldId="272"/>
        </pc:sldMkLst>
        <pc:picChg chg="add mod">
          <ac:chgData name="Eirini Gkotsi" userId="5c7c14db-6e4f-40df-9989-e03c0d12dcf5" providerId="ADAL" clId="{A2B481CA-C47F-4973-A693-7B585779D350}" dt="2020-11-08T12:29:45.011" v="104" actId="1076"/>
          <ac:picMkLst>
            <pc:docMk/>
            <pc:sldMk cId="3121853136" sldId="272"/>
            <ac:picMk id="8" creationId="{4F107610-C851-4937-BE85-94B820A3CDC5}"/>
          </ac:picMkLst>
        </pc:picChg>
        <pc:picChg chg="del">
          <ac:chgData name="Eirini Gkotsi" userId="5c7c14db-6e4f-40df-9989-e03c0d12dcf5" providerId="ADAL" clId="{A2B481CA-C47F-4973-A693-7B585779D350}" dt="2020-11-08T12:28:52.635" v="100" actId="478"/>
          <ac:picMkLst>
            <pc:docMk/>
            <pc:sldMk cId="3121853136" sldId="272"/>
            <ac:picMk id="9" creationId="{23E7A3EC-4C12-4BC4-A205-C56372A0044C}"/>
          </ac:picMkLst>
        </pc:picChg>
      </pc:sldChg>
      <pc:sldChg chg="addSp delSp modSp add mod">
        <pc:chgData name="Eirini Gkotsi" userId="5c7c14db-6e4f-40df-9989-e03c0d12dcf5" providerId="ADAL" clId="{A2B481CA-C47F-4973-A693-7B585779D350}" dt="2020-11-08T17:15:26.302" v="870" actId="13926"/>
        <pc:sldMkLst>
          <pc:docMk/>
          <pc:sldMk cId="2815657972" sldId="273"/>
        </pc:sldMkLst>
        <pc:spChg chg="add mod">
          <ac:chgData name="Eirini Gkotsi" userId="5c7c14db-6e4f-40df-9989-e03c0d12dcf5" providerId="ADAL" clId="{A2B481CA-C47F-4973-A693-7B585779D350}" dt="2020-11-08T17:15:26.302" v="870" actId="13926"/>
          <ac:spMkLst>
            <pc:docMk/>
            <pc:sldMk cId="2815657972" sldId="273"/>
            <ac:spMk id="6" creationId="{9D97260A-EC84-4E63-849E-DD19287A3EFF}"/>
          </ac:spMkLst>
        </pc:spChg>
        <pc:picChg chg="del">
          <ac:chgData name="Eirini Gkotsi" userId="5c7c14db-6e4f-40df-9989-e03c0d12dcf5" providerId="ADAL" clId="{A2B481CA-C47F-4973-A693-7B585779D350}" dt="2020-11-08T12:59:55.131" v="106" actId="478"/>
          <ac:picMkLst>
            <pc:docMk/>
            <pc:sldMk cId="2815657972" sldId="273"/>
            <ac:picMk id="8" creationId="{4F107610-C851-4937-BE85-94B820A3CDC5}"/>
          </ac:picMkLst>
        </pc:picChg>
        <pc:picChg chg="add mod">
          <ac:chgData name="Eirini Gkotsi" userId="5c7c14db-6e4f-40df-9989-e03c0d12dcf5" providerId="ADAL" clId="{A2B481CA-C47F-4973-A693-7B585779D350}" dt="2020-11-08T13:02:25.041" v="135" actId="1076"/>
          <ac:picMkLst>
            <pc:docMk/>
            <pc:sldMk cId="2815657972" sldId="273"/>
            <ac:picMk id="11" creationId="{18BD9E1C-4D31-4400-A915-40997538D3AB}"/>
          </ac:picMkLst>
        </pc:picChg>
      </pc:sldChg>
      <pc:sldChg chg="delSp modSp add mod">
        <pc:chgData name="Eirini Gkotsi" userId="5c7c14db-6e4f-40df-9989-e03c0d12dcf5" providerId="ADAL" clId="{A2B481CA-C47F-4973-A693-7B585779D350}" dt="2020-11-08T13:03:54.159" v="150" actId="255"/>
        <pc:sldMkLst>
          <pc:docMk/>
          <pc:sldMk cId="3640073170" sldId="274"/>
        </pc:sldMkLst>
        <pc:spChg chg="mod">
          <ac:chgData name="Eirini Gkotsi" userId="5c7c14db-6e4f-40df-9989-e03c0d12dcf5" providerId="ADAL" clId="{A2B481CA-C47F-4973-A693-7B585779D350}" dt="2020-11-08T13:03:54.159" v="150" actId="255"/>
          <ac:spMkLst>
            <pc:docMk/>
            <pc:sldMk cId="3640073170" sldId="274"/>
            <ac:spMk id="6" creationId="{9D97260A-EC84-4E63-849E-DD19287A3EFF}"/>
          </ac:spMkLst>
        </pc:spChg>
        <pc:picChg chg="del">
          <ac:chgData name="Eirini Gkotsi" userId="5c7c14db-6e4f-40df-9989-e03c0d12dcf5" providerId="ADAL" clId="{A2B481CA-C47F-4973-A693-7B585779D350}" dt="2020-11-08T13:03:25.399" v="141" actId="478"/>
          <ac:picMkLst>
            <pc:docMk/>
            <pc:sldMk cId="3640073170" sldId="274"/>
            <ac:picMk id="11" creationId="{18BD9E1C-4D31-4400-A915-40997538D3AB}"/>
          </ac:picMkLst>
        </pc:picChg>
      </pc:sldChg>
      <pc:sldChg chg="addSp delSp modSp add mod">
        <pc:chgData name="Eirini Gkotsi" userId="5c7c14db-6e4f-40df-9989-e03c0d12dcf5" providerId="ADAL" clId="{A2B481CA-C47F-4973-A693-7B585779D350}" dt="2020-11-08T13:34:44.221" v="157"/>
        <pc:sldMkLst>
          <pc:docMk/>
          <pc:sldMk cId="1200971003" sldId="275"/>
        </pc:sldMkLst>
        <pc:spChg chg="del mod">
          <ac:chgData name="Eirini Gkotsi" userId="5c7c14db-6e4f-40df-9989-e03c0d12dcf5" providerId="ADAL" clId="{A2B481CA-C47F-4973-A693-7B585779D350}" dt="2020-11-08T13:34:44.221" v="157"/>
          <ac:spMkLst>
            <pc:docMk/>
            <pc:sldMk cId="1200971003" sldId="275"/>
            <ac:spMk id="6" creationId="{9D97260A-EC84-4E63-849E-DD19287A3EFF}"/>
          </ac:spMkLst>
        </pc:spChg>
        <pc:picChg chg="add mod">
          <ac:chgData name="Eirini Gkotsi" userId="5c7c14db-6e4f-40df-9989-e03c0d12dcf5" providerId="ADAL" clId="{A2B481CA-C47F-4973-A693-7B585779D350}" dt="2020-11-08T13:34:41.388" v="155" actId="14100"/>
          <ac:picMkLst>
            <pc:docMk/>
            <pc:sldMk cId="1200971003" sldId="275"/>
            <ac:picMk id="9" creationId="{0AFB1C3D-481E-4A8D-AA3B-507D76FAEBC2}"/>
          </ac:picMkLst>
        </pc:picChg>
      </pc:sldChg>
      <pc:sldChg chg="addSp delSp modSp add mod">
        <pc:chgData name="Eirini Gkotsi" userId="5c7c14db-6e4f-40df-9989-e03c0d12dcf5" providerId="ADAL" clId="{A2B481CA-C47F-4973-A693-7B585779D350}" dt="2020-11-08T17:15:46.710" v="872" actId="13926"/>
        <pc:sldMkLst>
          <pc:docMk/>
          <pc:sldMk cId="1723795601" sldId="276"/>
        </pc:sldMkLst>
        <pc:spChg chg="add mod">
          <ac:chgData name="Eirini Gkotsi" userId="5c7c14db-6e4f-40df-9989-e03c0d12dcf5" providerId="ADAL" clId="{A2B481CA-C47F-4973-A693-7B585779D350}" dt="2020-11-08T17:15:46.710" v="872" actId="13926"/>
          <ac:spMkLst>
            <pc:docMk/>
            <pc:sldMk cId="1723795601" sldId="276"/>
            <ac:spMk id="6" creationId="{1B1DCDE5-6652-4791-AB9C-0610548625F3}"/>
          </ac:spMkLst>
        </pc:spChg>
        <pc:picChg chg="del">
          <ac:chgData name="Eirini Gkotsi" userId="5c7c14db-6e4f-40df-9989-e03c0d12dcf5" providerId="ADAL" clId="{A2B481CA-C47F-4973-A693-7B585779D350}" dt="2020-11-08T13:34:50.174" v="159" actId="478"/>
          <ac:picMkLst>
            <pc:docMk/>
            <pc:sldMk cId="1723795601" sldId="276"/>
            <ac:picMk id="9" creationId="{0AFB1C3D-481E-4A8D-AA3B-507D76FAEBC2}"/>
          </ac:picMkLst>
        </pc:picChg>
      </pc:sldChg>
      <pc:sldChg chg="addSp delSp modSp add mod">
        <pc:chgData name="Eirini Gkotsi" userId="5c7c14db-6e4f-40df-9989-e03c0d12dcf5" providerId="ADAL" clId="{A2B481CA-C47F-4973-A693-7B585779D350}" dt="2020-11-08T13:39:15.004" v="239" actId="1076"/>
        <pc:sldMkLst>
          <pc:docMk/>
          <pc:sldMk cId="4018078277" sldId="277"/>
        </pc:sldMkLst>
        <pc:spChg chg="del mod">
          <ac:chgData name="Eirini Gkotsi" userId="5c7c14db-6e4f-40df-9989-e03c0d12dcf5" providerId="ADAL" clId="{A2B481CA-C47F-4973-A693-7B585779D350}" dt="2020-11-08T13:38:50.398" v="233" actId="478"/>
          <ac:spMkLst>
            <pc:docMk/>
            <pc:sldMk cId="4018078277" sldId="277"/>
            <ac:spMk id="6" creationId="{1B1DCDE5-6652-4791-AB9C-0610548625F3}"/>
          </ac:spMkLst>
        </pc:spChg>
        <pc:picChg chg="add mod">
          <ac:chgData name="Eirini Gkotsi" userId="5c7c14db-6e4f-40df-9989-e03c0d12dcf5" providerId="ADAL" clId="{A2B481CA-C47F-4973-A693-7B585779D350}" dt="2020-11-08T13:39:15.004" v="239" actId="1076"/>
          <ac:picMkLst>
            <pc:docMk/>
            <pc:sldMk cId="4018078277" sldId="277"/>
            <ac:picMk id="9" creationId="{6F062B1B-0707-446C-978C-D6B1C1C04A7E}"/>
          </ac:picMkLst>
        </pc:picChg>
      </pc:sldChg>
      <pc:sldChg chg="addSp delSp modSp add mod">
        <pc:chgData name="Eirini Gkotsi" userId="5c7c14db-6e4f-40df-9989-e03c0d12dcf5" providerId="ADAL" clId="{A2B481CA-C47F-4973-A693-7B585779D350}" dt="2020-11-08T17:16:03.375" v="874" actId="13926"/>
        <pc:sldMkLst>
          <pc:docMk/>
          <pc:sldMk cId="485047574" sldId="278"/>
        </pc:sldMkLst>
        <pc:spChg chg="add mod">
          <ac:chgData name="Eirini Gkotsi" userId="5c7c14db-6e4f-40df-9989-e03c0d12dcf5" providerId="ADAL" clId="{A2B481CA-C47F-4973-A693-7B585779D350}" dt="2020-11-08T17:16:03.375" v="874" actId="13926"/>
          <ac:spMkLst>
            <pc:docMk/>
            <pc:sldMk cId="485047574" sldId="278"/>
            <ac:spMk id="6" creationId="{3C7A4D44-9B5E-4CC9-B556-5A68ADC95750}"/>
          </ac:spMkLst>
        </pc:spChg>
        <pc:picChg chg="add del">
          <ac:chgData name="Eirini Gkotsi" userId="5c7c14db-6e4f-40df-9989-e03c0d12dcf5" providerId="ADAL" clId="{A2B481CA-C47F-4973-A693-7B585779D350}" dt="2020-11-08T13:40:22.821" v="250" actId="478"/>
          <ac:picMkLst>
            <pc:docMk/>
            <pc:sldMk cId="485047574" sldId="278"/>
            <ac:picMk id="8" creationId="{C7B9A593-7C02-4D14-A407-05D3CC5C5A3F}"/>
          </ac:picMkLst>
        </pc:picChg>
        <pc:picChg chg="del">
          <ac:chgData name="Eirini Gkotsi" userId="5c7c14db-6e4f-40df-9989-e03c0d12dcf5" providerId="ADAL" clId="{A2B481CA-C47F-4973-A693-7B585779D350}" dt="2020-11-08T13:39:39.476" v="241" actId="478"/>
          <ac:picMkLst>
            <pc:docMk/>
            <pc:sldMk cId="485047574" sldId="278"/>
            <ac:picMk id="9" creationId="{6F062B1B-0707-446C-978C-D6B1C1C04A7E}"/>
          </ac:picMkLst>
        </pc:picChg>
        <pc:picChg chg="add mod">
          <ac:chgData name="Eirini Gkotsi" userId="5c7c14db-6e4f-40df-9989-e03c0d12dcf5" providerId="ADAL" clId="{A2B481CA-C47F-4973-A693-7B585779D350}" dt="2020-11-08T13:41:28.892" v="263" actId="1076"/>
          <ac:picMkLst>
            <pc:docMk/>
            <pc:sldMk cId="485047574" sldId="278"/>
            <ac:picMk id="12" creationId="{EC0C95C2-C95B-4B98-8E72-B55B0C85A8E1}"/>
          </ac:picMkLst>
        </pc:picChg>
      </pc:sldChg>
      <pc:sldChg chg="addSp delSp modSp add mod">
        <pc:chgData name="Eirini Gkotsi" userId="5c7c14db-6e4f-40df-9989-e03c0d12dcf5" providerId="ADAL" clId="{A2B481CA-C47F-4973-A693-7B585779D350}" dt="2020-11-08T17:16:31.679" v="879" actId="13926"/>
        <pc:sldMkLst>
          <pc:docMk/>
          <pc:sldMk cId="1312859921" sldId="279"/>
        </pc:sldMkLst>
        <pc:spChg chg="mod">
          <ac:chgData name="Eirini Gkotsi" userId="5c7c14db-6e4f-40df-9989-e03c0d12dcf5" providerId="ADAL" clId="{A2B481CA-C47F-4973-A693-7B585779D350}" dt="2020-11-08T17:16:31.679" v="879" actId="13926"/>
          <ac:spMkLst>
            <pc:docMk/>
            <pc:sldMk cId="1312859921" sldId="279"/>
            <ac:spMk id="6" creationId="{3C7A4D44-9B5E-4CC9-B556-5A68ADC95750}"/>
          </ac:spMkLst>
        </pc:spChg>
        <pc:picChg chg="add del mod">
          <ac:chgData name="Eirini Gkotsi" userId="5c7c14db-6e4f-40df-9989-e03c0d12dcf5" providerId="ADAL" clId="{A2B481CA-C47F-4973-A693-7B585779D350}" dt="2020-11-08T13:46:50.417" v="293" actId="478"/>
          <ac:picMkLst>
            <pc:docMk/>
            <pc:sldMk cId="1312859921" sldId="279"/>
            <ac:picMk id="9" creationId="{57AB9D43-0E17-4035-B85A-E4ED135D3659}"/>
          </ac:picMkLst>
        </pc:picChg>
        <pc:picChg chg="del">
          <ac:chgData name="Eirini Gkotsi" userId="5c7c14db-6e4f-40df-9989-e03c0d12dcf5" providerId="ADAL" clId="{A2B481CA-C47F-4973-A693-7B585779D350}" dt="2020-11-08T13:42:11.205" v="266" actId="478"/>
          <ac:picMkLst>
            <pc:docMk/>
            <pc:sldMk cId="1312859921" sldId="279"/>
            <ac:picMk id="12" creationId="{EC0C95C2-C95B-4B98-8E72-B55B0C85A8E1}"/>
          </ac:picMkLst>
        </pc:picChg>
        <pc:picChg chg="add mod">
          <ac:chgData name="Eirini Gkotsi" userId="5c7c14db-6e4f-40df-9989-e03c0d12dcf5" providerId="ADAL" clId="{A2B481CA-C47F-4973-A693-7B585779D350}" dt="2020-11-08T13:48:03.979" v="305" actId="1076"/>
          <ac:picMkLst>
            <pc:docMk/>
            <pc:sldMk cId="1312859921" sldId="279"/>
            <ac:picMk id="13" creationId="{40E5E237-EBEB-4382-9B36-9EB7EFB43DC6}"/>
          </ac:picMkLst>
        </pc:picChg>
      </pc:sldChg>
      <pc:sldChg chg="modSp add mod ord">
        <pc:chgData name="Eirini Gkotsi" userId="5c7c14db-6e4f-40df-9989-e03c0d12dcf5" providerId="ADAL" clId="{A2B481CA-C47F-4973-A693-7B585779D350}" dt="2020-11-08T17:16:23.769" v="877" actId="13926"/>
        <pc:sldMkLst>
          <pc:docMk/>
          <pc:sldMk cId="3187635570" sldId="280"/>
        </pc:sldMkLst>
        <pc:spChg chg="mod">
          <ac:chgData name="Eirini Gkotsi" userId="5c7c14db-6e4f-40df-9989-e03c0d12dcf5" providerId="ADAL" clId="{A2B481CA-C47F-4973-A693-7B585779D350}" dt="2020-11-08T17:16:23.769" v="877" actId="13926"/>
          <ac:spMkLst>
            <pc:docMk/>
            <pc:sldMk cId="3187635570" sldId="280"/>
            <ac:spMk id="6" creationId="{3C7A4D44-9B5E-4CC9-B556-5A68ADC95750}"/>
          </ac:spMkLst>
        </pc:spChg>
        <pc:picChg chg="mod">
          <ac:chgData name="Eirini Gkotsi" userId="5c7c14db-6e4f-40df-9989-e03c0d12dcf5" providerId="ADAL" clId="{A2B481CA-C47F-4973-A693-7B585779D350}" dt="2020-11-08T13:45:48.187" v="284" actId="1076"/>
          <ac:picMkLst>
            <pc:docMk/>
            <pc:sldMk cId="3187635570" sldId="280"/>
            <ac:picMk id="9" creationId="{57AB9D43-0E17-4035-B85A-E4ED135D3659}"/>
          </ac:picMkLst>
        </pc:picChg>
      </pc:sldChg>
      <pc:sldChg chg="delSp modSp add mod">
        <pc:chgData name="Eirini Gkotsi" userId="5c7c14db-6e4f-40df-9989-e03c0d12dcf5" providerId="ADAL" clId="{A2B481CA-C47F-4973-A693-7B585779D350}" dt="2020-11-08T17:16:38.118" v="880" actId="13926"/>
        <pc:sldMkLst>
          <pc:docMk/>
          <pc:sldMk cId="2605682194" sldId="281"/>
        </pc:sldMkLst>
        <pc:spChg chg="mod">
          <ac:chgData name="Eirini Gkotsi" userId="5c7c14db-6e4f-40df-9989-e03c0d12dcf5" providerId="ADAL" clId="{A2B481CA-C47F-4973-A693-7B585779D350}" dt="2020-11-08T17:16:38.118" v="880" actId="13926"/>
          <ac:spMkLst>
            <pc:docMk/>
            <pc:sldMk cId="2605682194" sldId="281"/>
            <ac:spMk id="6" creationId="{3C7A4D44-9B5E-4CC9-B556-5A68ADC95750}"/>
          </ac:spMkLst>
        </pc:spChg>
        <pc:picChg chg="del">
          <ac:chgData name="Eirini Gkotsi" userId="5c7c14db-6e4f-40df-9989-e03c0d12dcf5" providerId="ADAL" clId="{A2B481CA-C47F-4973-A693-7B585779D350}" dt="2020-11-08T14:06:07.562" v="308" actId="478"/>
          <ac:picMkLst>
            <pc:docMk/>
            <pc:sldMk cId="2605682194" sldId="281"/>
            <ac:picMk id="13" creationId="{40E5E237-EBEB-4382-9B36-9EB7EFB43DC6}"/>
          </ac:picMkLst>
        </pc:picChg>
      </pc:sldChg>
      <pc:sldChg chg="addSp modSp add mod">
        <pc:chgData name="Eirini Gkotsi" userId="5c7c14db-6e4f-40df-9989-e03c0d12dcf5" providerId="ADAL" clId="{A2B481CA-C47F-4973-A693-7B585779D350}" dt="2020-11-08T16:43:30.212" v="851" actId="20577"/>
        <pc:sldMkLst>
          <pc:docMk/>
          <pc:sldMk cId="887487695" sldId="282"/>
        </pc:sldMkLst>
        <pc:spChg chg="mod">
          <ac:chgData name="Eirini Gkotsi" userId="5c7c14db-6e4f-40df-9989-e03c0d12dcf5" providerId="ADAL" clId="{A2B481CA-C47F-4973-A693-7B585779D350}" dt="2020-11-08T16:43:30.212" v="851" actId="20577"/>
          <ac:spMkLst>
            <pc:docMk/>
            <pc:sldMk cId="887487695" sldId="282"/>
            <ac:spMk id="6" creationId="{3C7A4D44-9B5E-4CC9-B556-5A68ADC95750}"/>
          </ac:spMkLst>
        </pc:spChg>
        <pc:picChg chg="add mod">
          <ac:chgData name="Eirini Gkotsi" userId="5c7c14db-6e4f-40df-9989-e03c0d12dcf5" providerId="ADAL" clId="{A2B481CA-C47F-4973-A693-7B585779D350}" dt="2020-11-08T14:08:52.707" v="353" actId="14100"/>
          <ac:picMkLst>
            <pc:docMk/>
            <pc:sldMk cId="887487695" sldId="282"/>
            <ac:picMk id="9" creationId="{0E622745-DB8E-4259-9669-56743D97E966}"/>
          </ac:picMkLst>
        </pc:picChg>
      </pc:sldChg>
      <pc:sldChg chg="addSp delSp modSp add mod">
        <pc:chgData name="Eirini Gkotsi" userId="5c7c14db-6e4f-40df-9989-e03c0d12dcf5" providerId="ADAL" clId="{A2B481CA-C47F-4973-A693-7B585779D350}" dt="2020-11-08T17:16:52.849" v="882" actId="13926"/>
        <pc:sldMkLst>
          <pc:docMk/>
          <pc:sldMk cId="637031291" sldId="283"/>
        </pc:sldMkLst>
        <pc:spChg chg="mod">
          <ac:chgData name="Eirini Gkotsi" userId="5c7c14db-6e4f-40df-9989-e03c0d12dcf5" providerId="ADAL" clId="{A2B481CA-C47F-4973-A693-7B585779D350}" dt="2020-11-08T17:16:52.849" v="882" actId="13926"/>
          <ac:spMkLst>
            <pc:docMk/>
            <pc:sldMk cId="637031291" sldId="283"/>
            <ac:spMk id="6" creationId="{3C7A4D44-9B5E-4CC9-B556-5A68ADC95750}"/>
          </ac:spMkLst>
        </pc:spChg>
        <pc:picChg chg="add del mod">
          <ac:chgData name="Eirini Gkotsi" userId="5c7c14db-6e4f-40df-9989-e03c0d12dcf5" providerId="ADAL" clId="{A2B481CA-C47F-4973-A693-7B585779D350}" dt="2020-11-08T14:47:00.923" v="374" actId="478"/>
          <ac:picMkLst>
            <pc:docMk/>
            <pc:sldMk cId="637031291" sldId="283"/>
            <ac:picMk id="8" creationId="{FF38C886-6836-403F-92AF-2EEC1A8EF80A}"/>
          </ac:picMkLst>
        </pc:picChg>
        <pc:picChg chg="del">
          <ac:chgData name="Eirini Gkotsi" userId="5c7c14db-6e4f-40df-9989-e03c0d12dcf5" providerId="ADAL" clId="{A2B481CA-C47F-4973-A693-7B585779D350}" dt="2020-11-08T14:46:16.004" v="357" actId="478"/>
          <ac:picMkLst>
            <pc:docMk/>
            <pc:sldMk cId="637031291" sldId="283"/>
            <ac:picMk id="9" creationId="{0E622745-DB8E-4259-9669-56743D97E966}"/>
          </ac:picMkLst>
        </pc:picChg>
        <pc:picChg chg="add del mod">
          <ac:chgData name="Eirini Gkotsi" userId="5c7c14db-6e4f-40df-9989-e03c0d12dcf5" providerId="ADAL" clId="{A2B481CA-C47F-4973-A693-7B585779D350}" dt="2020-11-08T14:47:58.649" v="405" actId="478"/>
          <ac:picMkLst>
            <pc:docMk/>
            <pc:sldMk cId="637031291" sldId="283"/>
            <ac:picMk id="12" creationId="{F5215D55-AB4A-4EC3-A721-AF07D33E67A1}"/>
          </ac:picMkLst>
        </pc:picChg>
        <pc:picChg chg="add mod">
          <ac:chgData name="Eirini Gkotsi" userId="5c7c14db-6e4f-40df-9989-e03c0d12dcf5" providerId="ADAL" clId="{A2B481CA-C47F-4973-A693-7B585779D350}" dt="2020-11-08T14:49:50.137" v="431" actId="1076"/>
          <ac:picMkLst>
            <pc:docMk/>
            <pc:sldMk cId="637031291" sldId="283"/>
            <ac:picMk id="14" creationId="{EF105378-8FE8-4150-8905-29F5DC5480D9}"/>
          </ac:picMkLst>
        </pc:picChg>
        <pc:picChg chg="add mod">
          <ac:chgData name="Eirini Gkotsi" userId="5c7c14db-6e4f-40df-9989-e03c0d12dcf5" providerId="ADAL" clId="{A2B481CA-C47F-4973-A693-7B585779D350}" dt="2020-11-08T14:50:38.268" v="437" actId="14100"/>
          <ac:picMkLst>
            <pc:docMk/>
            <pc:sldMk cId="637031291" sldId="283"/>
            <ac:picMk id="17" creationId="{00A5730A-D1D6-4BF2-AE10-35A2D7282653}"/>
          </ac:picMkLst>
        </pc:picChg>
        <pc:picChg chg="add mod">
          <ac:chgData name="Eirini Gkotsi" userId="5c7c14db-6e4f-40df-9989-e03c0d12dcf5" providerId="ADAL" clId="{A2B481CA-C47F-4973-A693-7B585779D350}" dt="2020-11-08T14:50:44.536" v="439" actId="14100"/>
          <ac:picMkLst>
            <pc:docMk/>
            <pc:sldMk cId="637031291" sldId="283"/>
            <ac:picMk id="19" creationId="{D07F700F-09BD-4BC8-AA6F-D794D8D0858F}"/>
          </ac:picMkLst>
        </pc:picChg>
        <pc:picChg chg="add mod">
          <ac:chgData name="Eirini Gkotsi" userId="5c7c14db-6e4f-40df-9989-e03c0d12dcf5" providerId="ADAL" clId="{A2B481CA-C47F-4973-A693-7B585779D350}" dt="2020-11-08T14:51:05.968" v="441" actId="1076"/>
          <ac:picMkLst>
            <pc:docMk/>
            <pc:sldMk cId="637031291" sldId="283"/>
            <ac:picMk id="20" creationId="{4FF8624D-DF58-48A2-B038-1A05854744DD}"/>
          </ac:picMkLst>
        </pc:picChg>
        <pc:picChg chg="add mod">
          <ac:chgData name="Eirini Gkotsi" userId="5c7c14db-6e4f-40df-9989-e03c0d12dcf5" providerId="ADAL" clId="{A2B481CA-C47F-4973-A693-7B585779D350}" dt="2020-11-08T14:51:27.680" v="447" actId="1076"/>
          <ac:picMkLst>
            <pc:docMk/>
            <pc:sldMk cId="637031291" sldId="283"/>
            <ac:picMk id="22" creationId="{E2AD8407-11CE-46DB-BCF7-2E10F4C4647A}"/>
          </ac:picMkLst>
        </pc:picChg>
      </pc:sldChg>
      <pc:sldChg chg="add del">
        <pc:chgData name="Eirini Gkotsi" userId="5c7c14db-6e4f-40df-9989-e03c0d12dcf5" providerId="ADAL" clId="{A2B481CA-C47F-4973-A693-7B585779D350}" dt="2020-11-08T16:49:31.940" v="852" actId="2696"/>
        <pc:sldMkLst>
          <pc:docMk/>
          <pc:sldMk cId="1942914118" sldId="284"/>
        </pc:sldMkLst>
      </pc:sldChg>
      <pc:sldChg chg="addSp delSp modSp add mod ord">
        <pc:chgData name="Eirini Gkotsi" userId="5c7c14db-6e4f-40df-9989-e03c0d12dcf5" providerId="ADAL" clId="{A2B481CA-C47F-4973-A693-7B585779D350}" dt="2020-11-08T17:17:01.800" v="883" actId="13926"/>
        <pc:sldMkLst>
          <pc:docMk/>
          <pc:sldMk cId="3367285556" sldId="285"/>
        </pc:sldMkLst>
        <pc:spChg chg="mod">
          <ac:chgData name="Eirini Gkotsi" userId="5c7c14db-6e4f-40df-9989-e03c0d12dcf5" providerId="ADAL" clId="{A2B481CA-C47F-4973-A693-7B585779D350}" dt="2020-11-08T17:17:01.800" v="883" actId="13926"/>
          <ac:spMkLst>
            <pc:docMk/>
            <pc:sldMk cId="3367285556" sldId="285"/>
            <ac:spMk id="6" creationId="{DA52D35B-B8C5-40E7-B95C-3E426AD8BEFB}"/>
          </ac:spMkLst>
        </pc:spChg>
        <pc:picChg chg="add del mod">
          <ac:chgData name="Eirini Gkotsi" userId="5c7c14db-6e4f-40df-9989-e03c0d12dcf5" providerId="ADAL" clId="{A2B481CA-C47F-4973-A693-7B585779D350}" dt="2020-11-08T16:01:03.475" v="676" actId="478"/>
          <ac:picMkLst>
            <pc:docMk/>
            <pc:sldMk cId="3367285556" sldId="285"/>
            <ac:picMk id="9" creationId="{B26EBC51-9448-4EA1-82E6-640AE59A967B}"/>
          </ac:picMkLst>
        </pc:picChg>
        <pc:picChg chg="add del mod">
          <ac:chgData name="Eirini Gkotsi" userId="5c7c14db-6e4f-40df-9989-e03c0d12dcf5" providerId="ADAL" clId="{A2B481CA-C47F-4973-A693-7B585779D350}" dt="2020-11-08T15:54:25.578" v="541" actId="478"/>
          <ac:picMkLst>
            <pc:docMk/>
            <pc:sldMk cId="3367285556" sldId="285"/>
            <ac:picMk id="12" creationId="{7A4E9001-5BC8-4558-9F3E-AA1FE6C1E7A2}"/>
          </ac:picMkLst>
        </pc:picChg>
        <pc:picChg chg="add mod">
          <ac:chgData name="Eirini Gkotsi" userId="5c7c14db-6e4f-40df-9989-e03c0d12dcf5" providerId="ADAL" clId="{A2B481CA-C47F-4973-A693-7B585779D350}" dt="2020-11-08T15:54:32.670" v="544" actId="1076"/>
          <ac:picMkLst>
            <pc:docMk/>
            <pc:sldMk cId="3367285556" sldId="285"/>
            <ac:picMk id="14" creationId="{1326173F-DE6E-474F-83E5-20B7FFB181CF}"/>
          </ac:picMkLst>
        </pc:picChg>
        <pc:picChg chg="add mod">
          <ac:chgData name="Eirini Gkotsi" userId="5c7c14db-6e4f-40df-9989-e03c0d12dcf5" providerId="ADAL" clId="{A2B481CA-C47F-4973-A693-7B585779D350}" dt="2020-11-08T15:54:52.909" v="548" actId="1076"/>
          <ac:picMkLst>
            <pc:docMk/>
            <pc:sldMk cId="3367285556" sldId="285"/>
            <ac:picMk id="19" creationId="{E3EAF409-4311-4285-9FBC-445C24FEBF17}"/>
          </ac:picMkLst>
        </pc:picChg>
        <pc:picChg chg="add mod">
          <ac:chgData name="Eirini Gkotsi" userId="5c7c14db-6e4f-40df-9989-e03c0d12dcf5" providerId="ADAL" clId="{A2B481CA-C47F-4973-A693-7B585779D350}" dt="2020-11-08T15:55:32.053" v="551" actId="1076"/>
          <ac:picMkLst>
            <pc:docMk/>
            <pc:sldMk cId="3367285556" sldId="285"/>
            <ac:picMk id="21" creationId="{D2869259-B839-4E08-B968-71733A654027}"/>
          </ac:picMkLst>
        </pc:picChg>
        <pc:picChg chg="add mod">
          <ac:chgData name="Eirini Gkotsi" userId="5c7c14db-6e4f-40df-9989-e03c0d12dcf5" providerId="ADAL" clId="{A2B481CA-C47F-4973-A693-7B585779D350}" dt="2020-11-08T16:01:46.589" v="690" actId="1076"/>
          <ac:picMkLst>
            <pc:docMk/>
            <pc:sldMk cId="3367285556" sldId="285"/>
            <ac:picMk id="24" creationId="{61C339A5-035F-4187-9150-ADC4F497A2C0}"/>
          </ac:picMkLst>
        </pc:picChg>
      </pc:sldChg>
      <pc:sldChg chg="addSp delSp modSp add mod">
        <pc:chgData name="Eirini Gkotsi" userId="5c7c14db-6e4f-40df-9989-e03c0d12dcf5" providerId="ADAL" clId="{A2B481CA-C47F-4973-A693-7B585779D350}" dt="2020-11-08T17:16:44.888" v="881" actId="113"/>
        <pc:sldMkLst>
          <pc:docMk/>
          <pc:sldMk cId="2698391590" sldId="286"/>
        </pc:sldMkLst>
        <pc:spChg chg="mod">
          <ac:chgData name="Eirini Gkotsi" userId="5c7c14db-6e4f-40df-9989-e03c0d12dcf5" providerId="ADAL" clId="{A2B481CA-C47F-4973-A693-7B585779D350}" dt="2020-11-08T17:16:44.888" v="881" actId="113"/>
          <ac:spMkLst>
            <pc:docMk/>
            <pc:sldMk cId="2698391590" sldId="286"/>
            <ac:spMk id="6" creationId="{3C7A4D44-9B5E-4CC9-B556-5A68ADC95750}"/>
          </ac:spMkLst>
        </pc:spChg>
        <pc:picChg chg="del">
          <ac:chgData name="Eirini Gkotsi" userId="5c7c14db-6e4f-40df-9989-e03c0d12dcf5" providerId="ADAL" clId="{A2B481CA-C47F-4973-A693-7B585779D350}" dt="2020-11-08T15:28:59.572" v="512" actId="478"/>
          <ac:picMkLst>
            <pc:docMk/>
            <pc:sldMk cId="2698391590" sldId="286"/>
            <ac:picMk id="9" creationId="{0E622745-DB8E-4259-9669-56743D97E966}"/>
          </ac:picMkLst>
        </pc:picChg>
        <pc:picChg chg="add mod">
          <ac:chgData name="Eirini Gkotsi" userId="5c7c14db-6e4f-40df-9989-e03c0d12dcf5" providerId="ADAL" clId="{A2B481CA-C47F-4973-A693-7B585779D350}" dt="2020-11-08T15:29:22.646" v="532" actId="1076"/>
          <ac:picMkLst>
            <pc:docMk/>
            <pc:sldMk cId="2698391590" sldId="286"/>
            <ac:picMk id="11" creationId="{4F5C2760-9E78-4F48-8052-028E83EFDABD}"/>
          </ac:picMkLst>
        </pc:picChg>
      </pc:sldChg>
      <pc:sldChg chg="addSp delSp modSp add mod">
        <pc:chgData name="Eirini Gkotsi" userId="5c7c14db-6e4f-40df-9989-e03c0d12dcf5" providerId="ADAL" clId="{A2B481CA-C47F-4973-A693-7B585779D350}" dt="2020-11-08T15:29:57.025" v="537" actId="1076"/>
        <pc:sldMkLst>
          <pc:docMk/>
          <pc:sldMk cId="1803620305" sldId="287"/>
        </pc:sldMkLst>
        <pc:picChg chg="add mod">
          <ac:chgData name="Eirini Gkotsi" userId="5c7c14db-6e4f-40df-9989-e03c0d12dcf5" providerId="ADAL" clId="{A2B481CA-C47F-4973-A693-7B585779D350}" dt="2020-11-08T15:29:57.025" v="537" actId="1076"/>
          <ac:picMkLst>
            <pc:docMk/>
            <pc:sldMk cId="1803620305" sldId="287"/>
            <ac:picMk id="9" creationId="{B8412A22-0D5C-41B3-95E7-D2FE62EF1430}"/>
          </ac:picMkLst>
        </pc:picChg>
        <pc:picChg chg="del">
          <ac:chgData name="Eirini Gkotsi" userId="5c7c14db-6e4f-40df-9989-e03c0d12dcf5" providerId="ADAL" clId="{A2B481CA-C47F-4973-A693-7B585779D350}" dt="2020-11-08T15:29:49.795" v="534" actId="478"/>
          <ac:picMkLst>
            <pc:docMk/>
            <pc:sldMk cId="1803620305" sldId="287"/>
            <ac:picMk id="11" creationId="{4F5C2760-9E78-4F48-8052-028E83EFDABD}"/>
          </ac:picMkLst>
        </pc:picChg>
      </pc:sldChg>
      <pc:sldChg chg="add">
        <pc:chgData name="Eirini Gkotsi" userId="5c7c14db-6e4f-40df-9989-e03c0d12dcf5" providerId="ADAL" clId="{A2B481CA-C47F-4973-A693-7B585779D350}" dt="2020-11-08T15:30:05.144" v="538" actId="2890"/>
        <pc:sldMkLst>
          <pc:docMk/>
          <pc:sldMk cId="3579615021" sldId="288"/>
        </pc:sldMkLst>
      </pc:sldChg>
      <pc:sldChg chg="addSp delSp modSp add mod">
        <pc:chgData name="Eirini Gkotsi" userId="5c7c14db-6e4f-40df-9989-e03c0d12dcf5" providerId="ADAL" clId="{A2B481CA-C47F-4973-A693-7B585779D350}" dt="2020-11-08T17:17:08.167" v="884" actId="13926"/>
        <pc:sldMkLst>
          <pc:docMk/>
          <pc:sldMk cId="2687575721" sldId="289"/>
        </pc:sldMkLst>
        <pc:spChg chg="mod">
          <ac:chgData name="Eirini Gkotsi" userId="5c7c14db-6e4f-40df-9989-e03c0d12dcf5" providerId="ADAL" clId="{A2B481CA-C47F-4973-A693-7B585779D350}" dt="2020-11-08T17:17:08.167" v="884" actId="13926"/>
          <ac:spMkLst>
            <pc:docMk/>
            <pc:sldMk cId="2687575721" sldId="289"/>
            <ac:spMk id="6" creationId="{DA52D35B-B8C5-40E7-B95C-3E426AD8BEFB}"/>
          </ac:spMkLst>
        </pc:spChg>
        <pc:picChg chg="mod">
          <ac:chgData name="Eirini Gkotsi" userId="5c7c14db-6e4f-40df-9989-e03c0d12dcf5" providerId="ADAL" clId="{A2B481CA-C47F-4973-A693-7B585779D350}" dt="2020-11-08T16:01:59.413" v="692" actId="1076"/>
          <ac:picMkLst>
            <pc:docMk/>
            <pc:sldMk cId="2687575721" sldId="289"/>
            <ac:picMk id="9" creationId="{B26EBC51-9448-4EA1-82E6-640AE59A967B}"/>
          </ac:picMkLst>
        </pc:picChg>
        <pc:picChg chg="add mod">
          <ac:chgData name="Eirini Gkotsi" userId="5c7c14db-6e4f-40df-9989-e03c0d12dcf5" providerId="ADAL" clId="{A2B481CA-C47F-4973-A693-7B585779D350}" dt="2020-11-08T16:02:35.165" v="697" actId="1076"/>
          <ac:picMkLst>
            <pc:docMk/>
            <pc:sldMk cId="2687575721" sldId="289"/>
            <ac:picMk id="11" creationId="{F0F46D8C-06B4-49AF-996B-0D0271B9616F}"/>
          </ac:picMkLst>
        </pc:picChg>
        <pc:picChg chg="del">
          <ac:chgData name="Eirini Gkotsi" userId="5c7c14db-6e4f-40df-9989-e03c0d12dcf5" providerId="ADAL" clId="{A2B481CA-C47F-4973-A693-7B585779D350}" dt="2020-11-08T16:00:15.982" v="554" actId="478"/>
          <ac:picMkLst>
            <pc:docMk/>
            <pc:sldMk cId="2687575721" sldId="289"/>
            <ac:picMk id="14" creationId="{1326173F-DE6E-474F-83E5-20B7FFB181CF}"/>
          </ac:picMkLst>
        </pc:picChg>
        <pc:picChg chg="del">
          <ac:chgData name="Eirini Gkotsi" userId="5c7c14db-6e4f-40df-9989-e03c0d12dcf5" providerId="ADAL" clId="{A2B481CA-C47F-4973-A693-7B585779D350}" dt="2020-11-08T16:01:55.766" v="691" actId="478"/>
          <ac:picMkLst>
            <pc:docMk/>
            <pc:sldMk cId="2687575721" sldId="289"/>
            <ac:picMk id="19" creationId="{E3EAF409-4311-4285-9FBC-445C24FEBF17}"/>
          </ac:picMkLst>
        </pc:picChg>
        <pc:picChg chg="del">
          <ac:chgData name="Eirini Gkotsi" userId="5c7c14db-6e4f-40df-9989-e03c0d12dcf5" providerId="ADAL" clId="{A2B481CA-C47F-4973-A693-7B585779D350}" dt="2020-11-08T16:00:18.313" v="555" actId="478"/>
          <ac:picMkLst>
            <pc:docMk/>
            <pc:sldMk cId="2687575721" sldId="289"/>
            <ac:picMk id="21" creationId="{D2869259-B839-4E08-B968-71733A65402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1B0563-9B9D-42F3-8F6C-ECF62B0F972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949C39-A83C-4A5A-863B-E9DAD581104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48983B-A3DF-45FA-80CD-4BAE1FD278EE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EBCE72-D0E9-4F69-9F43-32CB727232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B0BE19-AC8D-43FD-8513-4BB48F2ACD9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409F4-F482-44A9-AC36-A257AB627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011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05CB-3DFE-4E9E-AAA5-9400B7CB375D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BB3-011B-46F6-9EB7-F0BC533D49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945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05CB-3DFE-4E9E-AAA5-9400B7CB375D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BB3-011B-46F6-9EB7-F0BC533D49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18909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05CB-3DFE-4E9E-AAA5-9400B7CB375D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BB3-011B-46F6-9EB7-F0BC533D49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1224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05CB-3DFE-4E9E-AAA5-9400B7CB375D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BB3-011B-46F6-9EB7-F0BC533D49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25913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05CB-3DFE-4E9E-AAA5-9400B7CB375D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BB3-011B-46F6-9EB7-F0BC533D49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191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05CB-3DFE-4E9E-AAA5-9400B7CB375D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BB3-011B-46F6-9EB7-F0BC533D49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610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05CB-3DFE-4E9E-AAA5-9400B7CB375D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BB3-011B-46F6-9EB7-F0BC533D49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5088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05CB-3DFE-4E9E-AAA5-9400B7CB375D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BB3-011B-46F6-9EB7-F0BC533D49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1888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05CB-3DFE-4E9E-AAA5-9400B7CB375D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BB3-011B-46F6-9EB7-F0BC533D49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475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05CB-3DFE-4E9E-AAA5-9400B7CB375D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BB3-011B-46F6-9EB7-F0BC533D49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22465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05CB-3DFE-4E9E-AAA5-9400B7CB375D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B2BB3-011B-46F6-9EB7-F0BC533D49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671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905CB-3DFE-4E9E-AAA5-9400B7CB375D}" type="datetimeFigureOut">
              <a:rPr lang="en-GB" smtClean="0"/>
              <a:t>09/11/2020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B2BB3-011B-46F6-9EB7-F0BC533D49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6341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4000">
        <p159:morph option="byObject"/>
      </p:transition>
    </mc:Choice>
    <mc:Fallback xmlns="">
      <p:transition spd="slow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in-qual.com/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7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11" Type="http://schemas.openxmlformats.org/officeDocument/2006/relationships/image" Target="../media/image25.png"/><Relationship Id="rId5" Type="http://schemas.openxmlformats.org/officeDocument/2006/relationships/image" Target="../media/image7.png"/><Relationship Id="rId10" Type="http://schemas.openxmlformats.org/officeDocument/2006/relationships/image" Target="../media/image24.png"/><Relationship Id="rId4" Type="http://schemas.openxmlformats.org/officeDocument/2006/relationships/image" Target="../media/image6.jpeg"/><Relationship Id="rId9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1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27.png"/><Relationship Id="rId2" Type="http://schemas.openxmlformats.org/officeDocument/2006/relationships/image" Target="../media/image2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11" Type="http://schemas.openxmlformats.org/officeDocument/2006/relationships/image" Target="../media/image30.png"/><Relationship Id="rId5" Type="http://schemas.openxmlformats.org/officeDocument/2006/relationships/image" Target="../media/image7.png"/><Relationship Id="rId15" Type="http://schemas.openxmlformats.org/officeDocument/2006/relationships/image" Target="../media/image33.png"/><Relationship Id="rId10" Type="http://schemas.openxmlformats.org/officeDocument/2006/relationships/image" Target="../media/image29.png"/><Relationship Id="rId4" Type="http://schemas.openxmlformats.org/officeDocument/2006/relationships/image" Target="../media/image6.jpeg"/><Relationship Id="rId9" Type="http://schemas.openxmlformats.org/officeDocument/2006/relationships/image" Target="../media/image28.png"/><Relationship Id="rId1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11" Type="http://schemas.openxmlformats.org/officeDocument/2006/relationships/image" Target="../media/image36.png"/><Relationship Id="rId5" Type="http://schemas.openxmlformats.org/officeDocument/2006/relationships/image" Target="../media/image7.png"/><Relationship Id="rId10" Type="http://schemas.openxmlformats.org/officeDocument/2006/relationships/image" Target="../media/image32.png"/><Relationship Id="rId4" Type="http://schemas.openxmlformats.org/officeDocument/2006/relationships/image" Target="../media/image6.jpeg"/><Relationship Id="rId9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11" Type="http://schemas.openxmlformats.org/officeDocument/2006/relationships/image" Target="../media/image40.png"/><Relationship Id="rId5" Type="http://schemas.openxmlformats.org/officeDocument/2006/relationships/image" Target="../media/image7.png"/><Relationship Id="rId10" Type="http://schemas.openxmlformats.org/officeDocument/2006/relationships/image" Target="../media/image39.svg"/><Relationship Id="rId4" Type="http://schemas.openxmlformats.org/officeDocument/2006/relationships/image" Target="../media/image6.jpeg"/><Relationship Id="rId9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rb.gy/jwvlmc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11" Type="http://schemas.openxmlformats.org/officeDocument/2006/relationships/image" Target="../media/image41.png"/><Relationship Id="rId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openxmlformats.org/officeDocument/2006/relationships/image" Target="../media/image6.jpeg"/><Relationship Id="rId9" Type="http://schemas.openxmlformats.org/officeDocument/2006/relationships/hyperlink" Target="https://rb.gy/uotnpc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10" Type="http://schemas.openxmlformats.org/officeDocument/2006/relationships/image" Target="../media/image11.svg"/><Relationship Id="rId4" Type="http://schemas.openxmlformats.org/officeDocument/2006/relationships/image" Target="../media/image6.jpe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in-qual.com/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A3BD29-BF59-4E85-B889-CB177963F4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37396" y="2124074"/>
            <a:ext cx="8074822" cy="3007393"/>
          </a:xfrm>
        </p:spPr>
        <p:txBody>
          <a:bodyPr>
            <a:noAutofit/>
          </a:bodyPr>
          <a:lstStyle/>
          <a:p>
            <a:r>
              <a:rPr lang="el-GR" sz="2800" b="1" i="0">
                <a:solidFill>
                  <a:srgbClr val="FFFFFF"/>
                </a:solidFill>
                <a:effectLst/>
                <a:latin typeface="Raleway" panose="020B0503030101060003" pitchFamily="34" charset="0"/>
              </a:rPr>
              <a:t>2</a:t>
            </a:r>
            <a:r>
              <a:rPr lang="el-GR" sz="2800" b="1" i="0" baseline="30000">
                <a:solidFill>
                  <a:srgbClr val="FFFFFF"/>
                </a:solidFill>
                <a:effectLst/>
                <a:latin typeface="Raleway" panose="020B0503030101060003" pitchFamily="34" charset="0"/>
              </a:rPr>
              <a:t>ο</a:t>
            </a:r>
            <a:r>
              <a:rPr lang="el-GR" sz="2800" b="1" i="0">
                <a:solidFill>
                  <a:srgbClr val="FFFFFF"/>
                </a:solidFill>
                <a:effectLst/>
                <a:latin typeface="Raleway" panose="020B0503030101060003" pitchFamily="34" charset="0"/>
              </a:rPr>
              <a:t> Διακρατικό, Διαδικτυακό Συνέδριο</a:t>
            </a:r>
            <a:br>
              <a:rPr lang="el-GR" sz="2800" b="1" i="0">
                <a:solidFill>
                  <a:srgbClr val="FFFFFF"/>
                </a:solidFill>
                <a:effectLst/>
                <a:latin typeface="Raleway" panose="020B0503030101060003" pitchFamily="34" charset="0"/>
              </a:rPr>
            </a:br>
            <a:r>
              <a:rPr lang="el-GR" sz="2800" b="1" i="0" err="1">
                <a:solidFill>
                  <a:srgbClr val="FF00FF"/>
                </a:solidFill>
                <a:effectLst/>
                <a:latin typeface="Raleway" panose="020B0503030101060003" pitchFamily="34" charset="0"/>
              </a:rPr>
              <a:t>Discuss</a:t>
            </a:r>
            <a:r>
              <a:rPr lang="el-GR" sz="2800" b="1" i="0">
                <a:solidFill>
                  <a:srgbClr val="FF00FF"/>
                </a:solidFill>
                <a:effectLst/>
                <a:latin typeface="Raleway" panose="020B0503030101060003" pitchFamily="34" charset="0"/>
              </a:rPr>
              <a:t> </a:t>
            </a:r>
            <a:r>
              <a:rPr lang="el-GR" sz="2800" b="1" i="0" err="1">
                <a:solidFill>
                  <a:srgbClr val="FF00FF"/>
                </a:solidFill>
                <a:effectLst/>
                <a:latin typeface="Raleway" panose="020B0503030101060003" pitchFamily="34" charset="0"/>
              </a:rPr>
              <a:t>Learning</a:t>
            </a:r>
            <a:r>
              <a:rPr lang="el-GR" sz="2800" b="1" i="0">
                <a:solidFill>
                  <a:srgbClr val="FF00FF"/>
                </a:solidFill>
                <a:effectLst/>
                <a:latin typeface="Raleway" panose="020B0503030101060003" pitchFamily="34" charset="0"/>
              </a:rPr>
              <a:t> 2020</a:t>
            </a:r>
            <a:br>
              <a:rPr lang="el-GR" sz="1100" b="1" i="0">
                <a:solidFill>
                  <a:srgbClr val="FFFFFF"/>
                </a:solidFill>
                <a:effectLst/>
                <a:latin typeface="Raleway" panose="020B0503030101060003" pitchFamily="34" charset="0"/>
              </a:rPr>
            </a:br>
            <a:br>
              <a:rPr lang="el-GR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l-GR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l-GR" sz="2600" b="1" i="0">
                <a:solidFill>
                  <a:srgbClr val="FFFFFF"/>
                </a:solidFill>
                <a:effectLst/>
                <a:latin typeface="Osnova Pro Medium" panose="02010604040200020004" pitchFamily="50" charset="0"/>
              </a:rPr>
              <a:t>Επαγγελματική Εκπαίδευση και Κατάρτιση</a:t>
            </a:r>
            <a:br>
              <a:rPr lang="el-GR" sz="2600" b="1" i="0">
                <a:solidFill>
                  <a:srgbClr val="FFFFFF"/>
                </a:solidFill>
                <a:effectLst/>
                <a:latin typeface="Osnova Pro Medium" panose="02010604040200020004" pitchFamily="50" charset="0"/>
              </a:rPr>
            </a:br>
            <a:r>
              <a:rPr lang="el-GR" sz="2600" b="1" i="0">
                <a:solidFill>
                  <a:srgbClr val="FFFFFF"/>
                </a:solidFill>
                <a:effectLst/>
                <a:latin typeface="Osnova Pro Medium" panose="02010604040200020004" pitchFamily="50" charset="0"/>
              </a:rPr>
              <a:t>– Εστιάζοντας στην ποιότητα</a:t>
            </a:r>
            <a:br>
              <a:rPr lang="el-GR" sz="7200" b="1">
                <a:solidFill>
                  <a:schemeClr val="bg1"/>
                </a:solidFill>
              </a:rPr>
            </a:br>
            <a:endParaRPr lang="en-GB" sz="280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96257E-E2A4-48F0-84D1-23A8833EDE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57556" y="5088006"/>
            <a:ext cx="5276888" cy="509347"/>
          </a:xfrm>
        </p:spPr>
        <p:txBody>
          <a:bodyPr>
            <a:normAutofit fontScale="77500" lnSpcReduction="20000"/>
          </a:bodyPr>
          <a:lstStyle/>
          <a:p>
            <a:r>
              <a:rPr lang="el-GR" b="1" i="0" err="1">
                <a:solidFill>
                  <a:srgbClr val="EBEBEB"/>
                </a:solidFill>
                <a:effectLst/>
                <a:latin typeface="Open Sans"/>
              </a:rPr>
              <a:t>Online</a:t>
            </a:r>
            <a:r>
              <a:rPr lang="el-GR" b="1" i="0">
                <a:solidFill>
                  <a:srgbClr val="EBEBEB"/>
                </a:solidFill>
                <a:effectLst/>
                <a:latin typeface="Open Sans"/>
              </a:rPr>
              <a:t>, 9-12/11/2020 και ώρες 15:00 - 17:00</a:t>
            </a:r>
            <a:endParaRPr lang="en-GB">
              <a:solidFill>
                <a:srgbClr val="FFFFFF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9BC04C-5C05-4297-A839-97F2578C62F3}"/>
              </a:ext>
            </a:extLst>
          </p:cNvPr>
          <p:cNvSpPr/>
          <p:nvPr/>
        </p:nvSpPr>
        <p:spPr>
          <a:xfrm>
            <a:off x="8915400" y="6273225"/>
            <a:ext cx="3276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l-GR" sz="16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Υπό την αιγίδα του Βιοτεχνικού Επιμελητηρίου Πειραιά </a:t>
            </a:r>
            <a:endParaRPr lang="en-GB" sz="16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96C4D61-3017-494B-8776-D5786122C6D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473" y="5409936"/>
            <a:ext cx="917417" cy="87733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4DC98-4075-43C5-8D50-59B5D062127D}"/>
              </a:ext>
            </a:extLst>
          </p:cNvPr>
          <p:cNvSpPr txBox="1"/>
          <p:nvPr/>
        </p:nvSpPr>
        <p:spPr>
          <a:xfrm>
            <a:off x="141341" y="41101"/>
            <a:ext cx="3054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accent1">
                    <a:lumMod val="50000"/>
                  </a:schemeClr>
                </a:solidFill>
              </a:rPr>
              <a:t>#</a:t>
            </a:r>
            <a:r>
              <a:rPr lang="en-US" sz="2400" b="1" err="1">
                <a:solidFill>
                  <a:schemeClr val="accent1">
                    <a:lumMod val="50000"/>
                  </a:schemeClr>
                </a:solidFill>
              </a:rPr>
              <a:t>discuss_learning</a:t>
            </a:r>
            <a:endParaRPr lang="en-GB" sz="2400" b="1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B55CC632-CEFA-44A8-BDFE-04BD6B14F8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380" y="1022843"/>
            <a:ext cx="2974854" cy="89001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5754468C-8CE1-4DCE-A1F8-1167329F7AA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184866" y="5560563"/>
            <a:ext cx="2327425" cy="79898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9BA9AB0-8F0E-4B44-99EC-C01C69B579DC}"/>
              </a:ext>
            </a:extLst>
          </p:cNvPr>
          <p:cNvSpPr/>
          <p:nvPr/>
        </p:nvSpPr>
        <p:spPr>
          <a:xfrm>
            <a:off x="5702" y="6259524"/>
            <a:ext cx="4259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637155" algn="ctr"/>
                <a:tab pos="5274310" algn="r"/>
              </a:tabLst>
            </a:pPr>
            <a:r>
              <a:rPr lang="el-GR" sz="16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Υπό την Αιγίδα της Γενικής Διεύθυνσης Σπουδών Α/</a:t>
            </a:r>
            <a:r>
              <a:rPr lang="el-GR" sz="160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βάθμιας</a:t>
            </a:r>
            <a:r>
              <a:rPr lang="el-GR" sz="16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και Β/</a:t>
            </a:r>
            <a:r>
              <a:rPr lang="el-GR" sz="160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βάθμιας</a:t>
            </a:r>
            <a:r>
              <a:rPr lang="el-GR" sz="16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Εκπαίδευσης</a:t>
            </a:r>
            <a:endParaRPr lang="en-GB" sz="16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77AF4F-A744-41CE-B3B4-0C85C9B1E95B}"/>
              </a:ext>
            </a:extLst>
          </p:cNvPr>
          <p:cNvSpPr txBox="1"/>
          <p:nvPr/>
        </p:nvSpPr>
        <p:spPr>
          <a:xfrm>
            <a:off x="9424218" y="41100"/>
            <a:ext cx="2691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7CC32A4D-DACA-47EE-AE14-6739355031C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10012218" y="486412"/>
            <a:ext cx="1765423" cy="50934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21F690E-0082-4225-87C7-9EE9B80592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41" y="498979"/>
            <a:ext cx="3152590" cy="358708"/>
          </a:xfrm>
          <a:prstGeom prst="rect">
            <a:avLst/>
          </a:prstGeom>
        </p:spPr>
      </p:pic>
      <p:pic>
        <p:nvPicPr>
          <p:cNvPr id="5" name="Εικόνα 8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7D9C5C6B-B215-48B2-AF0D-57EA69BBA3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5116" y="1021416"/>
            <a:ext cx="26860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16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D97260A-EC84-4E63-849E-DD19287A3EFF}"/>
              </a:ext>
            </a:extLst>
          </p:cNvPr>
          <p:cNvSpPr txBox="1"/>
          <p:nvPr/>
        </p:nvSpPr>
        <p:spPr>
          <a:xfrm>
            <a:off x="557139" y="2604493"/>
            <a:ext cx="337951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</a:rPr>
              <a:t>Πρόσβαση στην  εκπαιδευτική πλατφόρμα</a:t>
            </a:r>
          </a:p>
          <a:p>
            <a:endParaRPr lang="el-GR" sz="20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Προκειμένου να μπείτε στην εκπαιδευτική μας πλατφόρμα, θα πρέπει να  πατήσετε το κουμπί “</a:t>
            </a:r>
            <a:r>
              <a:rPr lang="el-GR" sz="2400" b="1" u="sng" dirty="0" err="1">
                <a:solidFill>
                  <a:schemeClr val="accent5">
                    <a:lumMod val="50000"/>
                  </a:schemeClr>
                </a:solidFill>
              </a:rPr>
              <a:t>Genie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” πάνω δεξιά:</a:t>
            </a:r>
          </a:p>
          <a:p>
            <a:endParaRPr lang="el-GR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8BD9E1C-4D31-4400-A915-40997538D3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26903" y="1954113"/>
            <a:ext cx="6636471" cy="409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657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D97260A-EC84-4E63-849E-DD19287A3EFF}"/>
              </a:ext>
            </a:extLst>
          </p:cNvPr>
          <p:cNvSpPr txBox="1"/>
          <p:nvPr/>
        </p:nvSpPr>
        <p:spPr>
          <a:xfrm>
            <a:off x="1152305" y="2513388"/>
            <a:ext cx="990524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Θα ανακατευθυνθείτε στην παρακάτω σελίδα, όπου θα κληθείτε να απαντήσετε σε μερικές ερωτήσεις σχετικά με τη διαθεσιμότητα πόρων του Οργανισμού σας για να επενδύσετε σε μια πρωτοβουλία βελτίωσης της ποιότητας.</a:t>
            </a:r>
          </a:p>
          <a:p>
            <a:endParaRPr lang="el-GR" sz="20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Αφού απαντήσετε στις ερωτήσεις, το "</a:t>
            </a:r>
            <a:r>
              <a:rPr lang="el-GR" sz="2400" b="1" dirty="0" err="1">
                <a:solidFill>
                  <a:schemeClr val="accent5">
                    <a:lumMod val="50000"/>
                  </a:schemeClr>
                </a:solidFill>
              </a:rPr>
              <a:t>Genie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" θα προτείνει συγκεκριμένες εκπαιδευτικές συμβουλές που θα μπορείτε να εφαρμόσετε στον Οργανισμό σας σύμφωνα με τους διαθέσιμους πόρους.</a:t>
            </a:r>
          </a:p>
          <a:p>
            <a:endParaRPr lang="el-GR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073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FB1C3D-481E-4A8D-AA3B-507D76FAEB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67468" y="1866558"/>
            <a:ext cx="7528982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971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B1DCDE5-6652-4791-AB9C-0610548625F3}"/>
              </a:ext>
            </a:extLst>
          </p:cNvPr>
          <p:cNvSpPr txBox="1"/>
          <p:nvPr/>
        </p:nvSpPr>
        <p:spPr>
          <a:xfrm>
            <a:off x="1074656" y="2329616"/>
            <a:ext cx="850658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b="1" dirty="0">
                <a:solidFill>
                  <a:schemeClr val="accent1">
                    <a:lumMod val="75000"/>
                  </a:schemeClr>
                </a:solidFill>
                <a:highlight>
                  <a:srgbClr val="FFFF00"/>
                </a:highlight>
              </a:rPr>
              <a:t>Εγγραφή</a:t>
            </a:r>
          </a:p>
          <a:p>
            <a:endParaRPr lang="el-GR" dirty="0"/>
          </a:p>
          <a:p>
            <a:r>
              <a:rPr lang="el-GR" dirty="0">
                <a:solidFill>
                  <a:schemeClr val="accent5">
                    <a:lumMod val="50000"/>
                  </a:schemeClr>
                </a:solidFill>
              </a:rPr>
              <a:t>Αφού πατήσετε στο “</a:t>
            </a:r>
            <a:r>
              <a:rPr lang="el-GR" dirty="0" err="1">
                <a:solidFill>
                  <a:schemeClr val="accent5">
                    <a:lumMod val="50000"/>
                  </a:schemeClr>
                </a:solidFill>
              </a:rPr>
              <a:t>Register</a:t>
            </a:r>
            <a:r>
              <a:rPr lang="el-GR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l-GR" dirty="0" err="1">
                <a:solidFill>
                  <a:schemeClr val="accent5">
                    <a:lumMod val="50000"/>
                  </a:schemeClr>
                </a:solidFill>
              </a:rPr>
              <a:t>here</a:t>
            </a:r>
            <a:r>
              <a:rPr lang="el-GR" dirty="0">
                <a:solidFill>
                  <a:schemeClr val="accent5">
                    <a:lumMod val="50000"/>
                  </a:schemeClr>
                </a:solidFill>
              </a:rPr>
              <a:t>” (Εγγραφή) συμπληρώστε τα πεδία και επιβεβαιώστε τα, πατώντας “</a:t>
            </a:r>
            <a:r>
              <a:rPr lang="el-GR" dirty="0" err="1">
                <a:solidFill>
                  <a:schemeClr val="accent5">
                    <a:lumMod val="50000"/>
                  </a:schemeClr>
                </a:solidFill>
              </a:rPr>
              <a:t>Create</a:t>
            </a:r>
            <a:r>
              <a:rPr lang="el-GR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l-GR" dirty="0" err="1">
                <a:solidFill>
                  <a:schemeClr val="accent5">
                    <a:lumMod val="50000"/>
                  </a:schemeClr>
                </a:solidFill>
              </a:rPr>
              <a:t>new</a:t>
            </a:r>
            <a:r>
              <a:rPr lang="el-GR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l-GR" dirty="0" err="1">
                <a:solidFill>
                  <a:schemeClr val="accent5">
                    <a:lumMod val="50000"/>
                  </a:schemeClr>
                </a:solidFill>
              </a:rPr>
              <a:t>account</a:t>
            </a:r>
            <a:r>
              <a:rPr lang="el-GR" dirty="0">
                <a:solidFill>
                  <a:schemeClr val="accent5">
                    <a:lumMod val="50000"/>
                  </a:schemeClr>
                </a:solidFill>
              </a:rPr>
              <a:t>” (Δημιουργία νέου λογαριασμού)</a:t>
            </a:r>
            <a:br>
              <a:rPr lang="el-GR" dirty="0">
                <a:solidFill>
                  <a:schemeClr val="accent5">
                    <a:lumMod val="50000"/>
                  </a:schemeClr>
                </a:solidFill>
              </a:rPr>
            </a:br>
            <a:endParaRPr lang="el-GR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l-GR" i="1" u="sng" dirty="0">
                <a:solidFill>
                  <a:schemeClr val="accent5">
                    <a:lumMod val="50000"/>
                  </a:schemeClr>
                </a:solidFill>
              </a:rPr>
              <a:t>Σχετικά με την εγγραφή σας στην πλατφόρμα:</a:t>
            </a:r>
            <a:br>
              <a:rPr lang="el-GR" i="1" u="sng" dirty="0">
                <a:solidFill>
                  <a:schemeClr val="accent5">
                    <a:lumMod val="50000"/>
                  </a:schemeClr>
                </a:solidFill>
              </a:rPr>
            </a:br>
            <a:endParaRPr lang="el-GR" i="1" u="sng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l-GR" dirty="0">
                <a:solidFill>
                  <a:schemeClr val="accent5">
                    <a:lumMod val="50000"/>
                  </a:schemeClr>
                </a:solidFill>
              </a:rPr>
              <a:t>Μπορείτε να απαντήσετε στις ερωτήσεις ως επισκέπτης ή εναλλακτικά να δημιουργήσετε λογαριασμό για να αποθηκεύσετε τις “</a:t>
            </a:r>
            <a:r>
              <a:rPr lang="el-GR" sz="2000" b="1" u="sng" dirty="0" err="1">
                <a:solidFill>
                  <a:schemeClr val="accent5">
                    <a:lumMod val="50000"/>
                  </a:schemeClr>
                </a:solidFill>
              </a:rPr>
              <a:t>Genie</a:t>
            </a:r>
            <a:r>
              <a:rPr lang="el-GR" dirty="0">
                <a:solidFill>
                  <a:schemeClr val="accent5">
                    <a:lumMod val="50000"/>
                  </a:schemeClr>
                </a:solidFill>
              </a:rPr>
              <a:t>” προτάσεις και να επανέλθετε σε αυτές οποιαδήποτε στιγμή το θελήσετε.</a:t>
            </a:r>
          </a:p>
          <a:p>
            <a:endParaRPr lang="el-GR" dirty="0">
              <a:solidFill>
                <a:srgbClr val="002060"/>
              </a:solidFill>
            </a:endParaRPr>
          </a:p>
          <a:p>
            <a:endParaRPr lang="el-G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795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062B1B-0707-446C-978C-D6B1C1C04A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10395" y="1853254"/>
            <a:ext cx="7676604" cy="429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78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7A4D44-9B5E-4CC9-B556-5A68ADC95750}"/>
              </a:ext>
            </a:extLst>
          </p:cNvPr>
          <p:cNvSpPr txBox="1"/>
          <p:nvPr/>
        </p:nvSpPr>
        <p:spPr>
          <a:xfrm>
            <a:off x="2167468" y="2314762"/>
            <a:ext cx="7355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>
                <a:solidFill>
                  <a:schemeClr val="accent5">
                    <a:lumMod val="75000"/>
                  </a:schemeClr>
                </a:solidFill>
                <a:highlight>
                  <a:srgbClr val="FFFF00"/>
                </a:highlight>
              </a:rPr>
              <a:t>Θα λάβετε ένα email επιβεβαίωσης</a:t>
            </a:r>
            <a:r>
              <a:rPr lang="el-GR" b="1" dirty="0">
                <a:solidFill>
                  <a:srgbClr val="002060"/>
                </a:solidFill>
              </a:rPr>
              <a:t>: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0C95C2-C95B-4B98-8E72-B55B0C85A8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6505" y="2860667"/>
            <a:ext cx="10787295" cy="283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47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7A4D44-9B5E-4CC9-B556-5A68ADC95750}"/>
              </a:ext>
            </a:extLst>
          </p:cNvPr>
          <p:cNvSpPr txBox="1"/>
          <p:nvPr/>
        </p:nvSpPr>
        <p:spPr>
          <a:xfrm>
            <a:off x="338667" y="2508302"/>
            <a:ext cx="29583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>
                <a:solidFill>
                  <a:srgbClr val="002060"/>
                </a:solidFill>
              </a:rPr>
              <a:t> </a:t>
            </a:r>
          </a:p>
          <a:p>
            <a:r>
              <a:rPr lang="el-GR" dirty="0">
                <a:solidFill>
                  <a:srgbClr val="002060"/>
                </a:solidFill>
                <a:highlight>
                  <a:srgbClr val="FFFF00"/>
                </a:highlight>
              </a:rPr>
              <a:t>Πατήστε πάνω στον </a:t>
            </a:r>
            <a:r>
              <a:rPr lang="el-GR" u="sng" dirty="0">
                <a:solidFill>
                  <a:schemeClr val="accent5"/>
                </a:solidFill>
                <a:highlight>
                  <a:srgbClr val="FFFF00"/>
                </a:highlight>
              </a:rPr>
              <a:t>σύνδεσμο</a:t>
            </a:r>
            <a:r>
              <a:rPr lang="el-GR" dirty="0">
                <a:solidFill>
                  <a:srgbClr val="002060"/>
                </a:solidFill>
                <a:highlight>
                  <a:srgbClr val="FFFF00"/>
                </a:highlight>
              </a:rPr>
              <a:t> </a:t>
            </a:r>
          </a:p>
          <a:p>
            <a:r>
              <a:rPr lang="el-GR" dirty="0">
                <a:solidFill>
                  <a:srgbClr val="002060"/>
                </a:solidFill>
                <a:highlight>
                  <a:srgbClr val="FFFF00"/>
                </a:highlight>
              </a:rPr>
              <a:t>για να επαληθεύσετε τον λογαριασμό σας και ορίστε τον κωδικό σας 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7AB9D43-0E17-4035-B85A-E4ED135D365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07004" y="2221528"/>
            <a:ext cx="7795967" cy="379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6355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7A4D44-9B5E-4CC9-B556-5A68ADC95750}"/>
              </a:ext>
            </a:extLst>
          </p:cNvPr>
          <p:cNvSpPr txBox="1"/>
          <p:nvPr/>
        </p:nvSpPr>
        <p:spPr>
          <a:xfrm>
            <a:off x="269593" y="2085562"/>
            <a:ext cx="2935519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err="1">
                <a:solidFill>
                  <a:schemeClr val="accent5">
                    <a:lumMod val="75000"/>
                  </a:schemeClr>
                </a:solidFill>
              </a:rPr>
              <a:t>Genie</a:t>
            </a:r>
            <a:r>
              <a:rPr lang="el-GR" b="1" dirty="0">
                <a:solidFill>
                  <a:schemeClr val="accent5">
                    <a:lumMod val="75000"/>
                  </a:schemeClr>
                </a:solidFill>
              </a:rPr>
              <a:t> ερωτηματολόγιο</a:t>
            </a:r>
          </a:p>
          <a:p>
            <a:endParaRPr lang="el-GR" b="1" dirty="0">
              <a:solidFill>
                <a:srgbClr val="002060"/>
              </a:solidFill>
            </a:endParaRPr>
          </a:p>
          <a:p>
            <a:r>
              <a:rPr lang="el-GR" dirty="0">
                <a:solidFill>
                  <a:srgbClr val="002060"/>
                </a:solidFill>
                <a:highlight>
                  <a:srgbClr val="FFFF00"/>
                </a:highlight>
              </a:rPr>
              <a:t>Μόλις ολοκληρώσετε την εγγραφή σας, προχωρήστε στη σελίδα του “</a:t>
            </a:r>
            <a:r>
              <a:rPr lang="el-GR" sz="2000" u="sng" dirty="0" err="1">
                <a:solidFill>
                  <a:srgbClr val="002060"/>
                </a:solidFill>
                <a:highlight>
                  <a:srgbClr val="FFFF00"/>
                </a:highlight>
              </a:rPr>
              <a:t>Genie</a:t>
            </a:r>
            <a:r>
              <a:rPr lang="el-GR" dirty="0">
                <a:solidFill>
                  <a:srgbClr val="002060"/>
                </a:solidFill>
                <a:highlight>
                  <a:srgbClr val="FFFF00"/>
                </a:highlight>
              </a:rPr>
              <a:t>” και απαντήστε τις ερωτήσεις χρησιμοποιώντας τις μπάρες. Έπειτα, πατήστε “</a:t>
            </a:r>
            <a:r>
              <a:rPr lang="el-GR" dirty="0" err="1">
                <a:solidFill>
                  <a:srgbClr val="002060"/>
                </a:solidFill>
                <a:highlight>
                  <a:srgbClr val="FFFF00"/>
                </a:highlight>
              </a:rPr>
              <a:t>Submit</a:t>
            </a:r>
            <a:r>
              <a:rPr lang="el-GR" dirty="0">
                <a:solidFill>
                  <a:srgbClr val="002060"/>
                </a:solidFill>
                <a:highlight>
                  <a:srgbClr val="FFFF00"/>
                </a:highlight>
              </a:rPr>
              <a:t>” (Υποβολή) στο τέλος της σελίδας.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0E5E237-EBEB-4382-9B36-9EB7EFB43DC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36649" y="1522386"/>
            <a:ext cx="6101669" cy="463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8599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7A4D44-9B5E-4CC9-B556-5A68ADC95750}"/>
              </a:ext>
            </a:extLst>
          </p:cNvPr>
          <p:cNvSpPr txBox="1"/>
          <p:nvPr/>
        </p:nvSpPr>
        <p:spPr>
          <a:xfrm>
            <a:off x="338667" y="2451832"/>
            <a:ext cx="112593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b="1" u="sng" dirty="0" err="1">
                <a:solidFill>
                  <a:schemeClr val="accent5">
                    <a:lumMod val="75000"/>
                  </a:schemeClr>
                </a:solidFill>
              </a:rPr>
              <a:t>Genie</a:t>
            </a:r>
            <a:r>
              <a:rPr lang="el-GR" sz="2200" b="1" dirty="0">
                <a:solidFill>
                  <a:schemeClr val="accent5">
                    <a:lumMod val="75000"/>
                  </a:schemeClr>
                </a:solidFill>
              </a:rPr>
              <a:t> ερωτηματολόγιο</a:t>
            </a:r>
          </a:p>
          <a:p>
            <a:endParaRPr lang="el-GR" b="1" dirty="0">
              <a:solidFill>
                <a:srgbClr val="002060"/>
              </a:solidFill>
            </a:endParaRPr>
          </a:p>
          <a:p>
            <a:r>
              <a:rPr lang="el-GR" dirty="0">
                <a:solidFill>
                  <a:srgbClr val="002060"/>
                </a:solidFill>
              </a:rPr>
              <a:t>Το</a:t>
            </a:r>
            <a:r>
              <a:rPr lang="el-GR" b="1" dirty="0">
                <a:solidFill>
                  <a:srgbClr val="002060"/>
                </a:solidFill>
              </a:rPr>
              <a:t> “</a:t>
            </a:r>
            <a:r>
              <a:rPr lang="el-GR" sz="2000" b="1" u="sng" dirty="0" err="1">
                <a:solidFill>
                  <a:srgbClr val="002060"/>
                </a:solidFill>
              </a:rPr>
              <a:t>Genie</a:t>
            </a:r>
            <a:r>
              <a:rPr lang="el-GR" b="1" dirty="0">
                <a:solidFill>
                  <a:srgbClr val="002060"/>
                </a:solidFill>
              </a:rPr>
              <a:t>” </a:t>
            </a:r>
            <a:r>
              <a:rPr lang="el-GR" dirty="0">
                <a:solidFill>
                  <a:srgbClr val="002060"/>
                </a:solidFill>
              </a:rPr>
              <a:t>θα σας παρουσιάσει μια λίστα </a:t>
            </a:r>
            <a:r>
              <a:rPr lang="el-GR" b="1" dirty="0">
                <a:solidFill>
                  <a:srgbClr val="002060"/>
                </a:solidFill>
                <a:highlight>
                  <a:srgbClr val="FFFF00"/>
                </a:highlight>
              </a:rPr>
              <a:t>Action </a:t>
            </a:r>
            <a:r>
              <a:rPr lang="el-GR" b="1" dirty="0" err="1">
                <a:solidFill>
                  <a:srgbClr val="002060"/>
                </a:solidFill>
                <a:highlight>
                  <a:srgbClr val="FFFF00"/>
                </a:highlight>
              </a:rPr>
              <a:t>Cards</a:t>
            </a:r>
            <a:r>
              <a:rPr lang="el-GR" b="1" dirty="0">
                <a:solidFill>
                  <a:srgbClr val="002060"/>
                </a:solidFill>
                <a:highlight>
                  <a:srgbClr val="FFFF00"/>
                </a:highlight>
              </a:rPr>
              <a:t> </a:t>
            </a:r>
            <a:r>
              <a:rPr lang="el-GR" dirty="0">
                <a:solidFill>
                  <a:srgbClr val="002060"/>
                </a:solidFill>
              </a:rPr>
              <a:t>(Καρτών Δράσης - εκπαιδευτικό υλικό που κατηγοριοποιείται με βάση το θέμα), με τα πλέον προτεινόμενα στην κορυφή της λίστας και τα λιγότερο δημοφιλή στο κάτω μέρος. Η κατάταξη βασίζεται στη διαθεσιμότητα των πόρων σας: οι </a:t>
            </a:r>
            <a:r>
              <a:rPr lang="en-US" b="1" dirty="0">
                <a:solidFill>
                  <a:srgbClr val="002060"/>
                </a:solidFill>
              </a:rPr>
              <a:t>Action Cards </a:t>
            </a:r>
            <a:r>
              <a:rPr lang="el-GR" dirty="0">
                <a:solidFill>
                  <a:srgbClr val="002060"/>
                </a:solidFill>
              </a:rPr>
              <a:t>στην κορυφή θα είναι και οι ευκολότερες για εφαρμογή στο ίδρυμά σας.</a:t>
            </a:r>
            <a:br>
              <a:rPr lang="el-GR" dirty="0">
                <a:solidFill>
                  <a:srgbClr val="002060"/>
                </a:solidFill>
              </a:rPr>
            </a:br>
            <a:endParaRPr lang="el-GR" dirty="0">
              <a:solidFill>
                <a:srgbClr val="002060"/>
              </a:solidFill>
            </a:endParaRPr>
          </a:p>
          <a:p>
            <a:r>
              <a:rPr lang="el-GR" dirty="0">
                <a:solidFill>
                  <a:srgbClr val="002060"/>
                </a:solidFill>
              </a:rPr>
              <a:t>Πατήστε επάνω στον τίτλο κάθε </a:t>
            </a:r>
            <a:r>
              <a:rPr lang="el-GR" b="1" dirty="0">
                <a:solidFill>
                  <a:srgbClr val="002060"/>
                </a:solidFill>
              </a:rPr>
              <a:t>Action </a:t>
            </a:r>
            <a:r>
              <a:rPr lang="el-GR" b="1" dirty="0" err="1">
                <a:solidFill>
                  <a:srgbClr val="002060"/>
                </a:solidFill>
              </a:rPr>
              <a:t>Card</a:t>
            </a:r>
            <a:r>
              <a:rPr lang="el-GR" b="1" dirty="0">
                <a:solidFill>
                  <a:srgbClr val="002060"/>
                </a:solidFill>
              </a:rPr>
              <a:t> </a:t>
            </a:r>
            <a:r>
              <a:rPr lang="el-GR" dirty="0">
                <a:solidFill>
                  <a:srgbClr val="002060"/>
                </a:solidFill>
              </a:rPr>
              <a:t>για να έχετε πρόσβαση στο περιεχόμενο ή επιλέξτε πάνω στο σύνδεσμο “</a:t>
            </a:r>
            <a:r>
              <a:rPr lang="el-GR" dirty="0" err="1">
                <a:solidFill>
                  <a:srgbClr val="002060"/>
                </a:solidFill>
              </a:rPr>
              <a:t>Training</a:t>
            </a:r>
            <a:r>
              <a:rPr lang="el-GR" dirty="0">
                <a:solidFill>
                  <a:srgbClr val="002060"/>
                </a:solidFill>
              </a:rPr>
              <a:t> </a:t>
            </a:r>
            <a:r>
              <a:rPr lang="el-GR" dirty="0" err="1">
                <a:solidFill>
                  <a:srgbClr val="002060"/>
                </a:solidFill>
              </a:rPr>
              <a:t>Course</a:t>
            </a:r>
            <a:r>
              <a:rPr lang="el-GR" dirty="0">
                <a:solidFill>
                  <a:srgbClr val="002060"/>
                </a:solidFill>
              </a:rPr>
              <a:t>” (εκπαίδευση) για να σας δώσει μια συνολική εικόνα του διαθέσιμου υλικού. </a:t>
            </a:r>
          </a:p>
        </p:txBody>
      </p:sp>
    </p:spTree>
    <p:extLst>
      <p:ext uri="{BB962C8B-B14F-4D97-AF65-F5344CB8AC3E}">
        <p14:creationId xmlns:p14="http://schemas.microsoft.com/office/powerpoint/2010/main" val="2605682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7A4D44-9B5E-4CC9-B556-5A68ADC95750}"/>
              </a:ext>
            </a:extLst>
          </p:cNvPr>
          <p:cNvSpPr txBox="1"/>
          <p:nvPr/>
        </p:nvSpPr>
        <p:spPr>
          <a:xfrm>
            <a:off x="340504" y="2463154"/>
            <a:ext cx="211046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b="1" u="sng" dirty="0">
                <a:solidFill>
                  <a:schemeClr val="accent5">
                    <a:lumMod val="75000"/>
                  </a:schemeClr>
                </a:solidFill>
              </a:rPr>
              <a:t>Η εκπαίδευση</a:t>
            </a:r>
            <a:endParaRPr lang="en-US" sz="2200" b="1" u="sng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en-US" sz="2200" b="1" u="sng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l-GR" sz="2200" dirty="0">
                <a:solidFill>
                  <a:schemeClr val="accent5">
                    <a:lumMod val="75000"/>
                  </a:schemeClr>
                </a:solidFill>
              </a:rPr>
              <a:t>Επιλέγετε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</a:rPr>
              <a:t>Training course &amp; </a:t>
            </a:r>
            <a:r>
              <a:rPr lang="el-GR" sz="2200" dirty="0">
                <a:solidFill>
                  <a:schemeClr val="accent5">
                    <a:lumMod val="75000"/>
                  </a:schemeClr>
                </a:solidFill>
              </a:rPr>
              <a:t>είναι προτιμότερο να ανοίξετε την Εκπαίδευση σε νέα καρτέλα.</a:t>
            </a:r>
            <a:endParaRPr lang="en-US" sz="2200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el-GR" sz="2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622745-DB8E-4259-9669-56743D97E9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36630" y="1708342"/>
            <a:ext cx="7282026" cy="452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87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789" y="882804"/>
            <a:ext cx="5048303" cy="57440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52D35B-B8C5-40E7-B95C-3E426AD8BEFB}"/>
              </a:ext>
            </a:extLst>
          </p:cNvPr>
          <p:cNvSpPr txBox="1"/>
          <p:nvPr/>
        </p:nvSpPr>
        <p:spPr>
          <a:xfrm>
            <a:off x="3823789" y="2536178"/>
            <a:ext cx="445956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500" b="1" dirty="0">
                <a:solidFill>
                  <a:schemeClr val="accent5">
                    <a:lumMod val="50000"/>
                  </a:schemeClr>
                </a:solidFill>
              </a:rPr>
              <a:t>Το έργο </a:t>
            </a:r>
            <a:r>
              <a:rPr lang="en-US" sz="2500" b="1" dirty="0">
                <a:solidFill>
                  <a:schemeClr val="accent5">
                    <a:lumMod val="50000"/>
                  </a:schemeClr>
                </a:solidFill>
              </a:rPr>
              <a:t>IN</a:t>
            </a:r>
            <a:r>
              <a:rPr lang="el-GR" sz="25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500" b="1" dirty="0">
                <a:solidFill>
                  <a:schemeClr val="accent5">
                    <a:lumMod val="50000"/>
                  </a:schemeClr>
                </a:solidFill>
              </a:rPr>
              <a:t>Qual</a:t>
            </a:r>
            <a:br>
              <a:rPr lang="en-US" sz="25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l-GR" sz="2500" i="1" dirty="0">
                <a:solidFill>
                  <a:schemeClr val="accent5">
                    <a:lumMod val="50000"/>
                  </a:schemeClr>
                </a:solidFill>
              </a:rPr>
              <a:t>Αποτυπώνοντας την Ποιότητα στην Επαγγελματική Εκπαίδευση</a:t>
            </a:r>
            <a:br>
              <a:rPr lang="el-GR" sz="2500" i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2500" i="1" dirty="0">
                <a:solidFill>
                  <a:schemeClr val="accent5">
                    <a:lumMod val="50000"/>
                  </a:schemeClr>
                </a:solidFill>
                <a:hlinkClick r:id="rId8"/>
              </a:rPr>
              <a:t>https://in-qual.com/</a:t>
            </a:r>
            <a:endParaRPr lang="el-GR" sz="2500" i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l-GR" sz="25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24907" y="4127851"/>
            <a:ext cx="4459564" cy="259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262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7A4D44-9B5E-4CC9-B556-5A68ADC95750}"/>
              </a:ext>
            </a:extLst>
          </p:cNvPr>
          <p:cNvSpPr txBox="1"/>
          <p:nvPr/>
        </p:nvSpPr>
        <p:spPr>
          <a:xfrm>
            <a:off x="340504" y="2463154"/>
            <a:ext cx="2110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u="sng" dirty="0">
                <a:solidFill>
                  <a:schemeClr val="accent5">
                    <a:lumMod val="75000"/>
                  </a:schemeClr>
                </a:solidFill>
              </a:rPr>
              <a:t>Οι </a:t>
            </a:r>
            <a:r>
              <a:rPr lang="en-US" sz="2200" u="sng" dirty="0">
                <a:solidFill>
                  <a:schemeClr val="accent5">
                    <a:lumMod val="75000"/>
                  </a:schemeClr>
                </a:solidFill>
              </a:rPr>
              <a:t>Action Cards</a:t>
            </a:r>
            <a:endParaRPr lang="en-US" sz="2200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el-GR" sz="2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F5C2760-9E78-4F48-8052-028E83EFDA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48553" y="1892274"/>
            <a:ext cx="7501754" cy="422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391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7A4D44-9B5E-4CC9-B556-5A68ADC95750}"/>
              </a:ext>
            </a:extLst>
          </p:cNvPr>
          <p:cNvSpPr txBox="1"/>
          <p:nvPr/>
        </p:nvSpPr>
        <p:spPr>
          <a:xfrm>
            <a:off x="340504" y="2463154"/>
            <a:ext cx="2110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b="1" u="sng" dirty="0">
                <a:solidFill>
                  <a:schemeClr val="accent5">
                    <a:lumMod val="75000"/>
                  </a:schemeClr>
                </a:solidFill>
              </a:rPr>
              <a:t>Οι </a:t>
            </a:r>
            <a:r>
              <a:rPr lang="en-US" sz="2200" b="1" u="sng" dirty="0">
                <a:solidFill>
                  <a:schemeClr val="accent5">
                    <a:lumMod val="75000"/>
                  </a:schemeClr>
                </a:solidFill>
              </a:rPr>
              <a:t>Action Cards</a:t>
            </a:r>
            <a:endParaRPr lang="en-US" sz="2200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el-GR" sz="2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8412A22-0D5C-41B3-95E7-D2FE62EF14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2794" y="1958045"/>
            <a:ext cx="9288544" cy="411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20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7A4D44-9B5E-4CC9-B556-5A68ADC95750}"/>
              </a:ext>
            </a:extLst>
          </p:cNvPr>
          <p:cNvSpPr txBox="1"/>
          <p:nvPr/>
        </p:nvSpPr>
        <p:spPr>
          <a:xfrm>
            <a:off x="340504" y="2463154"/>
            <a:ext cx="2110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b="1" u="sng" dirty="0">
                <a:solidFill>
                  <a:schemeClr val="accent5">
                    <a:lumMod val="75000"/>
                  </a:schemeClr>
                </a:solidFill>
              </a:rPr>
              <a:t>Οι </a:t>
            </a:r>
            <a:r>
              <a:rPr lang="en-US" sz="2200" b="1" u="sng" dirty="0">
                <a:solidFill>
                  <a:schemeClr val="accent5">
                    <a:lumMod val="75000"/>
                  </a:schemeClr>
                </a:solidFill>
              </a:rPr>
              <a:t>Action Cards</a:t>
            </a:r>
            <a:endParaRPr lang="en-US" sz="2200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el-GR" sz="2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8412A22-0D5C-41B3-95E7-D2FE62EF14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2794" y="1958045"/>
            <a:ext cx="9288544" cy="411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615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7A4D44-9B5E-4CC9-B556-5A68ADC95750}"/>
              </a:ext>
            </a:extLst>
          </p:cNvPr>
          <p:cNvSpPr txBox="1"/>
          <p:nvPr/>
        </p:nvSpPr>
        <p:spPr>
          <a:xfrm>
            <a:off x="340504" y="2463154"/>
            <a:ext cx="2110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dirty="0">
                <a:solidFill>
                  <a:schemeClr val="accent5">
                    <a:lumMod val="75000"/>
                  </a:schemeClr>
                </a:solidFill>
                <a:highlight>
                  <a:srgbClr val="FFFF00"/>
                </a:highlight>
              </a:rPr>
              <a:t>Η ‘ανατομία’ κάθε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highlight>
                  <a:srgbClr val="FFFF00"/>
                </a:highlight>
              </a:rPr>
              <a:t>Action Card</a:t>
            </a:r>
          </a:p>
          <a:p>
            <a:endParaRPr lang="el-GR" sz="2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F105378-8FE8-4150-8905-29F5DC5480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53885" y="1538638"/>
            <a:ext cx="6695588" cy="456295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0A5730A-D1D6-4BF2-AE10-35A2D728265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0046" y="4392129"/>
            <a:ext cx="1261692" cy="64623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07F700F-09BD-4BC8-AA6F-D794D8D0858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1833989" y="3637147"/>
            <a:ext cx="985887" cy="11719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FF8624D-DF58-48A2-B038-1A05854744D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168341" y="1998026"/>
            <a:ext cx="1356478" cy="99068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2AD8407-11CE-46DB-BCF7-2E10F4C4647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0292129">
            <a:off x="9497282" y="2826441"/>
            <a:ext cx="996200" cy="84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0312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52D35B-B8C5-40E7-B95C-3E426AD8BEFB}"/>
              </a:ext>
            </a:extLst>
          </p:cNvPr>
          <p:cNvSpPr txBox="1"/>
          <p:nvPr/>
        </p:nvSpPr>
        <p:spPr>
          <a:xfrm>
            <a:off x="242937" y="2346453"/>
            <a:ext cx="19245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dirty="0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</a:rPr>
              <a:t>Η ‘ανατομία’ κάθε Action </a:t>
            </a:r>
            <a:r>
              <a:rPr lang="el-GR" sz="2200" dirty="0" err="1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</a:rPr>
              <a:t>Card</a:t>
            </a:r>
            <a:endParaRPr lang="el-GR" sz="2200" dirty="0">
              <a:solidFill>
                <a:schemeClr val="accent5">
                  <a:lumMod val="50000"/>
                </a:schemeClr>
              </a:solidFill>
              <a:highlight>
                <a:srgbClr val="FFFF00"/>
              </a:highlight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B7363EC-D614-48AD-B197-80EC448B374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9086" y="1774224"/>
            <a:ext cx="6625448" cy="35094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8E5A11-2729-4490-94BB-82B81EB91B3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19960" y="5412583"/>
            <a:ext cx="2334516" cy="73417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74D35B-B31B-4BEA-819A-F21C449CA9A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2898" y="4929737"/>
            <a:ext cx="1028789" cy="64775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5E2F128-5309-4765-8C02-40EB80D6AF9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292179">
            <a:off x="1787375" y="4487378"/>
            <a:ext cx="1170533" cy="98763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9BFE519-D980-49DF-812E-6DE02E89A43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28082" y="4014329"/>
            <a:ext cx="1141286" cy="110721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7C425E4-2557-4696-9925-9D8B0B1860B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4371143">
            <a:off x="9144086" y="3250941"/>
            <a:ext cx="1154580" cy="13534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1D1AA46-CA04-4CD4-B06D-69F4872ED68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46900" y="5284328"/>
            <a:ext cx="1113846" cy="99068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C238565-A319-46AF-9820-2A6770E043A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8525456">
            <a:off x="5049965" y="4456067"/>
            <a:ext cx="2712635" cy="260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739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52D35B-B8C5-40E7-B95C-3E426AD8BEFB}"/>
              </a:ext>
            </a:extLst>
          </p:cNvPr>
          <p:cNvSpPr txBox="1"/>
          <p:nvPr/>
        </p:nvSpPr>
        <p:spPr>
          <a:xfrm>
            <a:off x="338667" y="2329616"/>
            <a:ext cx="2838166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Αφού διαβάσετε την κάθε κάρτα, θυμηθείτε να πατήσετε το 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</a:rPr>
              <a:t>κουμπί στο επάνω μέρος της σελίδας. </a:t>
            </a:r>
            <a:br>
              <a:rPr lang="el-GR" sz="2000" dirty="0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</a:rPr>
            </a:b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Αμέσως θα γίνει </a:t>
            </a:r>
            <a:r>
              <a:rPr lang="el-GR" sz="2000" b="1" dirty="0">
                <a:solidFill>
                  <a:schemeClr val="accent6">
                    <a:lumMod val="75000"/>
                  </a:schemeClr>
                </a:solidFill>
              </a:rPr>
              <a:t>πράσινο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 για να σας επιβεβαιώσει ότι ολοκληρώσατε την συγκεκριμένη κάρτα</a:t>
            </a:r>
            <a:br>
              <a:rPr lang="en-US" sz="2500" dirty="0">
                <a:solidFill>
                  <a:schemeClr val="accent5">
                    <a:lumMod val="50000"/>
                  </a:schemeClr>
                </a:solidFill>
              </a:rPr>
            </a:br>
            <a:endParaRPr lang="el-GR" sz="25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326173F-DE6E-474F-83E5-20B7FFB181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59893" y="2025476"/>
            <a:ext cx="7105257" cy="237572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3EAF409-4311-4285-9FBC-445C24FEBF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3824470">
            <a:off x="9090370" y="3767813"/>
            <a:ext cx="1457070" cy="13534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2869259-B839-4E08-B968-71733A65402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51970" y="5126552"/>
            <a:ext cx="4105275" cy="82867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1C339A5-035F-4187-9150-ADC4F497A2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0427871">
            <a:off x="2903285" y="3502855"/>
            <a:ext cx="2676020" cy="269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2855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52D35B-B8C5-40E7-B95C-3E426AD8BEFB}"/>
              </a:ext>
            </a:extLst>
          </p:cNvPr>
          <p:cNvSpPr txBox="1"/>
          <p:nvPr/>
        </p:nvSpPr>
        <p:spPr>
          <a:xfrm>
            <a:off x="338667" y="2329616"/>
            <a:ext cx="2272558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Η πλατφόρμα θα σας ενημερώσει ότι 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</a:rPr>
              <a:t>έχετε ολοκληρώσει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, εμφανίζοντας ένα πράσινο </a:t>
            </a:r>
            <a:endParaRPr lang="en-US" sz="20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στην κεντρική σελίδα:</a:t>
            </a:r>
            <a:br>
              <a:rPr lang="en-US" sz="2500" dirty="0">
                <a:solidFill>
                  <a:schemeClr val="accent5">
                    <a:lumMod val="50000"/>
                  </a:schemeClr>
                </a:solidFill>
              </a:rPr>
            </a:br>
            <a:endParaRPr lang="el-GR" sz="25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pic>
        <p:nvPicPr>
          <p:cNvPr id="9" name="Graphic 8" descr="Checkmark">
            <a:extLst>
              <a:ext uri="{FF2B5EF4-FFF2-40B4-BE49-F238E27FC236}">
                <a16:creationId xmlns:a16="http://schemas.microsoft.com/office/drawing/2014/main" id="{B26EBC51-9448-4EA1-82E6-640AE59A96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90555" y="3556005"/>
            <a:ext cx="379429" cy="3794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0F46D8C-06B4-49AF-996B-0D0271B961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01922" y="2079292"/>
            <a:ext cx="9147142" cy="295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575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52D35B-B8C5-40E7-B95C-3E426AD8BEFB}"/>
              </a:ext>
            </a:extLst>
          </p:cNvPr>
          <p:cNvSpPr txBox="1"/>
          <p:nvPr/>
        </p:nvSpPr>
        <p:spPr>
          <a:xfrm>
            <a:off x="406760" y="1991325"/>
            <a:ext cx="89296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500" dirty="0">
                <a:solidFill>
                  <a:schemeClr val="accent5">
                    <a:lumMod val="50000"/>
                  </a:schemeClr>
                </a:solidFill>
              </a:rPr>
              <a:t>Υπενθυμίζουμε ότι:</a:t>
            </a:r>
            <a:br>
              <a:rPr lang="el-GR" sz="2500" dirty="0">
                <a:solidFill>
                  <a:schemeClr val="accent5">
                    <a:lumMod val="50000"/>
                  </a:schemeClr>
                </a:solidFill>
              </a:rPr>
            </a:br>
            <a:endParaRPr lang="el-GR" sz="2500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300" dirty="0">
                <a:solidFill>
                  <a:schemeClr val="accent5">
                    <a:lumMod val="50000"/>
                  </a:schemeClr>
                </a:solidFill>
              </a:rPr>
              <a:t>Η εκπαίδευση απευθύνεται σε Υπεύθυνους Ποιότητας σε οργανισμούς ΕΕΚ.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300" dirty="0">
                <a:solidFill>
                  <a:schemeClr val="accent5">
                    <a:lumMod val="50000"/>
                  </a:schemeClr>
                </a:solidFill>
              </a:rPr>
              <a:t>Για </a:t>
            </a:r>
            <a:r>
              <a:rPr lang="el-GR" sz="2300" dirty="0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</a:rPr>
              <a:t>εγγραφές</a:t>
            </a:r>
            <a:r>
              <a:rPr lang="el-GR" sz="2300" dirty="0">
                <a:solidFill>
                  <a:schemeClr val="accent5">
                    <a:lumMod val="50000"/>
                  </a:schemeClr>
                </a:solidFill>
              </a:rPr>
              <a:t> στην πιλοτική εφαρμογή </a:t>
            </a:r>
            <a:r>
              <a:rPr lang="en-US" sz="2300" dirty="0">
                <a:solidFill>
                  <a:schemeClr val="accent5">
                    <a:lumMod val="50000"/>
                  </a:schemeClr>
                </a:solidFill>
              </a:rPr>
              <a:t>“Genie”, </a:t>
            </a:r>
            <a:r>
              <a:rPr lang="el-GR" sz="2300" dirty="0">
                <a:solidFill>
                  <a:schemeClr val="accent5">
                    <a:lumMod val="50000"/>
                  </a:schemeClr>
                </a:solidFill>
              </a:rPr>
              <a:t>μπορείτε να χρησιμοποιήσετε τον εξής σύνδεσμο </a:t>
            </a:r>
            <a:r>
              <a:rPr lang="en-US" sz="2300" dirty="0">
                <a:solidFill>
                  <a:schemeClr val="accent5">
                    <a:lumMod val="50000"/>
                  </a:schemeClr>
                </a:solidFill>
                <a:hlinkClick r:id="rId8"/>
              </a:rPr>
              <a:t>https://rb.gy/jwvlmc</a:t>
            </a:r>
            <a:endParaRPr lang="el-GR" sz="2300" dirty="0">
              <a:solidFill>
                <a:schemeClr val="accent5">
                  <a:lumMod val="50000"/>
                </a:schemeClr>
              </a:solidFill>
              <a:highlight>
                <a:srgbClr val="FF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300" dirty="0">
                <a:solidFill>
                  <a:schemeClr val="accent5">
                    <a:lumMod val="50000"/>
                  </a:schemeClr>
                </a:solidFill>
              </a:rPr>
              <a:t>Αφού ολοκληρώσετε την εκπαίδευση θα ακολουθήσει το </a:t>
            </a:r>
            <a:r>
              <a:rPr lang="el-GR" sz="2300" dirty="0">
                <a:solidFill>
                  <a:schemeClr val="accent5">
                    <a:lumMod val="50000"/>
                  </a:schemeClr>
                </a:solidFill>
                <a:hlinkClick r:id="rId9"/>
              </a:rPr>
              <a:t>ερωτηματολόγιο αξιολόγησης</a:t>
            </a:r>
            <a:r>
              <a:rPr lang="el-GR" sz="2300" dirty="0">
                <a:solidFill>
                  <a:schemeClr val="accent5">
                    <a:lumMod val="50000"/>
                  </a:schemeClr>
                </a:solidFill>
              </a:rPr>
              <a:t>, που θα μας βοηθήσει να τελειοποιήσουμε το </a:t>
            </a:r>
            <a:r>
              <a:rPr lang="en-US" sz="2300" dirty="0">
                <a:solidFill>
                  <a:schemeClr val="accent5">
                    <a:lumMod val="50000"/>
                  </a:schemeClr>
                </a:solidFill>
              </a:rPr>
              <a:t>“</a:t>
            </a:r>
            <a:r>
              <a:rPr lang="en-US" sz="2300" i="1" u="sng" dirty="0">
                <a:solidFill>
                  <a:schemeClr val="accent5">
                    <a:lumMod val="50000"/>
                  </a:schemeClr>
                </a:solidFill>
              </a:rPr>
              <a:t>Genie</a:t>
            </a:r>
            <a:r>
              <a:rPr lang="en-US" sz="2300" dirty="0">
                <a:solidFill>
                  <a:schemeClr val="accent5">
                    <a:lumMod val="50000"/>
                  </a:schemeClr>
                </a:solidFill>
              </a:rPr>
              <a:t>”.</a:t>
            </a:r>
          </a:p>
          <a:p>
            <a:endParaRPr lang="en-US" sz="23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23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l-GR" sz="2300" b="1" dirty="0">
                <a:solidFill>
                  <a:srgbClr val="002060"/>
                </a:solidFill>
              </a:rPr>
              <a:t>Στη συνέχεια θα σας δοθούν και οι βεβαιώσεις ολοκλήρωσης της εκπαίδευσης</a:t>
            </a:r>
            <a:r>
              <a:rPr lang="el-GR" sz="2300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l-GR" sz="25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pic>
        <p:nvPicPr>
          <p:cNvPr id="9" name="Picture 8" descr="Qr code&#10;&#10;Description automatically generated">
            <a:extLst>
              <a:ext uri="{FF2B5EF4-FFF2-40B4-BE49-F238E27FC236}">
                <a16:creationId xmlns:a16="http://schemas.microsoft.com/office/drawing/2014/main" id="{8AA30A97-8151-485E-AE80-69D2E97B9EC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32" y="2416528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868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52D35B-B8C5-40E7-B95C-3E426AD8BEFB}"/>
              </a:ext>
            </a:extLst>
          </p:cNvPr>
          <p:cNvSpPr txBox="1"/>
          <p:nvPr/>
        </p:nvSpPr>
        <p:spPr>
          <a:xfrm>
            <a:off x="338667" y="2329616"/>
            <a:ext cx="109678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US" sz="2500">
                <a:solidFill>
                  <a:schemeClr val="accent5">
                    <a:lumMod val="50000"/>
                  </a:schemeClr>
                </a:solidFill>
              </a:rPr>
            </a:br>
            <a:endParaRPr lang="el-GR" sz="25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53421D-3A0C-4808-8CAB-7E5BD013C2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31736" y="1777060"/>
            <a:ext cx="6110266" cy="434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222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381" y="780700"/>
            <a:ext cx="4476519" cy="50934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52D35B-B8C5-40E7-B95C-3E426AD8BEFB}"/>
              </a:ext>
            </a:extLst>
          </p:cNvPr>
          <p:cNvSpPr txBox="1"/>
          <p:nvPr/>
        </p:nvSpPr>
        <p:spPr>
          <a:xfrm>
            <a:off x="699182" y="2425480"/>
            <a:ext cx="10774837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500" dirty="0">
                <a:solidFill>
                  <a:schemeClr val="accent5">
                    <a:lumMod val="50000"/>
                  </a:schemeClr>
                </a:solidFill>
              </a:rPr>
              <a:t>Δύο λόγια για το ευρύτερο πλαίσιο μέσα στο οποίο κινείται το έργο </a:t>
            </a:r>
            <a:r>
              <a:rPr lang="en-US" sz="2500" dirty="0">
                <a:solidFill>
                  <a:schemeClr val="accent5">
                    <a:lumMod val="50000"/>
                  </a:schemeClr>
                </a:solidFill>
              </a:rPr>
              <a:t>IN Qual</a:t>
            </a:r>
            <a:endParaRPr lang="el-GR" sz="25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l-GR" sz="2500" i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l-GR" sz="2000" i="1" dirty="0">
                <a:solidFill>
                  <a:schemeClr val="accent5">
                    <a:lumMod val="50000"/>
                  </a:schemeClr>
                </a:solidFill>
              </a:rPr>
              <a:t>Η ενσωμάτωση της επιχειρηματικότητας στην εκπαίδευση αποτελεί μια πολύ ενδιαφέρουσα εξέλιξη με θεαματικά αποτελέσματα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l-GR" sz="2000" i="1" dirty="0">
                <a:solidFill>
                  <a:schemeClr val="accent5">
                    <a:lumMod val="50000"/>
                  </a:schemeClr>
                </a:solidFill>
              </a:rPr>
              <a:t>σε επίπεδο</a:t>
            </a:r>
            <a:r>
              <a:rPr lang="el-GR" sz="2000" b="1" i="1" dirty="0">
                <a:solidFill>
                  <a:schemeClr val="accent5">
                    <a:lumMod val="50000"/>
                  </a:schemeClr>
                </a:solidFill>
              </a:rPr>
              <a:t> επιχειρήσεων </a:t>
            </a:r>
            <a:r>
              <a:rPr lang="el-GR" sz="2000" i="1" dirty="0">
                <a:solidFill>
                  <a:schemeClr val="accent5">
                    <a:lumMod val="50000"/>
                  </a:schemeClr>
                </a:solidFill>
              </a:rPr>
              <a:t>(οικονομική ανάπτυξη, νέες θέσεις εργασίας κ.λ.π)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l-GR" sz="2000" i="1" dirty="0">
                <a:solidFill>
                  <a:schemeClr val="accent5">
                    <a:lumMod val="50000"/>
                  </a:schemeClr>
                </a:solidFill>
              </a:rPr>
              <a:t>σε επίπεδο </a:t>
            </a:r>
            <a:r>
              <a:rPr lang="el-GR" sz="2000" b="1" i="1" dirty="0">
                <a:solidFill>
                  <a:schemeClr val="accent5">
                    <a:lumMod val="50000"/>
                  </a:schemeClr>
                </a:solidFill>
              </a:rPr>
              <a:t>φορέων εκπαίδευσης </a:t>
            </a:r>
            <a:r>
              <a:rPr lang="el-GR" sz="2000" i="1" dirty="0">
                <a:solidFill>
                  <a:schemeClr val="accent5">
                    <a:lumMod val="50000"/>
                  </a:schemeClr>
                </a:solidFill>
              </a:rPr>
              <a:t>(αυξημένη συμμετοχή στη λήψη αποφάσεων)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l-GR" sz="2000" i="1" dirty="0">
                <a:solidFill>
                  <a:schemeClr val="accent5">
                    <a:lumMod val="50000"/>
                  </a:schemeClr>
                </a:solidFill>
              </a:rPr>
              <a:t>σε </a:t>
            </a:r>
            <a:r>
              <a:rPr lang="el-GR" sz="2000" b="1" i="1" dirty="0">
                <a:solidFill>
                  <a:schemeClr val="accent5">
                    <a:lumMod val="50000"/>
                  </a:schemeClr>
                </a:solidFill>
              </a:rPr>
              <a:t>ατομικό</a:t>
            </a:r>
            <a:r>
              <a:rPr lang="el-GR" sz="2000" i="1" dirty="0">
                <a:solidFill>
                  <a:schemeClr val="accent5">
                    <a:lumMod val="50000"/>
                  </a:schemeClr>
                </a:solidFill>
              </a:rPr>
              <a:t> επίπεδο (προσωπική ανάπτυξη &amp; ενίσχυση επαγγελματικού προφίλ). </a:t>
            </a:r>
          </a:p>
          <a:p>
            <a:br>
              <a:rPr lang="el-GR" sz="2000" i="1" dirty="0">
                <a:solidFill>
                  <a:schemeClr val="accent5">
                    <a:lumMod val="50000"/>
                  </a:schemeClr>
                </a:solidFill>
              </a:rPr>
            </a:br>
            <a:endParaRPr lang="el-GR" sz="20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4425" y="6291391"/>
            <a:ext cx="998214" cy="581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602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952" y="817616"/>
            <a:ext cx="4495902" cy="51155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52D35B-B8C5-40E7-B95C-3E426AD8BEFB}"/>
              </a:ext>
            </a:extLst>
          </p:cNvPr>
          <p:cNvSpPr txBox="1"/>
          <p:nvPr/>
        </p:nvSpPr>
        <p:spPr>
          <a:xfrm>
            <a:off x="424488" y="2557051"/>
            <a:ext cx="1114220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Το 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IN</a:t>
            </a:r>
            <a:r>
              <a:rPr lang="el-GR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Qual 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είναι ένα έργο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Erasmus+ 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με διάρκεια 2 ετών που ολοκληρώνεται τον Ιανουάριο του 2021. Σε αυτό συμμετέχουν οργανισμοί από την Ιταλία (</a:t>
            </a:r>
            <a:r>
              <a:rPr lang="en-US" sz="2000" b="1" i="1" dirty="0" err="1">
                <a:solidFill>
                  <a:schemeClr val="accent5">
                    <a:lumMod val="50000"/>
                  </a:schemeClr>
                </a:solidFill>
              </a:rPr>
              <a:t>Effebi</a:t>
            </a:r>
            <a:r>
              <a:rPr lang="en-US" sz="2000" i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en-US" sz="2000" b="1" i="1" dirty="0" err="1">
                <a:solidFill>
                  <a:schemeClr val="accent5">
                    <a:lumMod val="50000"/>
                  </a:schemeClr>
                </a:solidFill>
              </a:rPr>
              <a:t>Eurocrea</a:t>
            </a:r>
            <a:r>
              <a:rPr lang="en-US" sz="2000" b="1" i="1" dirty="0">
                <a:solidFill>
                  <a:schemeClr val="accent5">
                    <a:lumMod val="50000"/>
                  </a:schemeClr>
                </a:solidFill>
              </a:rPr>
              <a:t> Merchant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, το Βέλγιο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en-US" sz="2000" b="1" i="1" dirty="0" err="1">
                <a:solidFill>
                  <a:schemeClr val="accent5">
                    <a:lumMod val="50000"/>
                  </a:schemeClr>
                </a:solidFill>
              </a:rPr>
              <a:t>LifeLong</a:t>
            </a:r>
            <a:r>
              <a:rPr lang="en-US" sz="2000" b="1" i="1" dirty="0">
                <a:solidFill>
                  <a:schemeClr val="accent5">
                    <a:lumMod val="50000"/>
                  </a:schemeClr>
                </a:solidFill>
              </a:rPr>
              <a:t> Learning Platform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, την Ολλανδία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en-US" sz="2000" b="1" i="1" dirty="0">
                <a:solidFill>
                  <a:schemeClr val="accent5">
                    <a:lumMod val="50000"/>
                  </a:schemeClr>
                </a:solidFill>
              </a:rPr>
              <a:t>BDF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, το Ηνωμένο Βασίλειο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en-US" sz="2000" b="1" i="1" dirty="0">
                <a:solidFill>
                  <a:schemeClr val="accent5">
                    <a:lumMod val="50000"/>
                  </a:schemeClr>
                </a:solidFill>
              </a:rPr>
              <a:t>Civic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, την Ελλάδα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en-US" sz="2000" b="1" i="1" dirty="0">
                <a:solidFill>
                  <a:schemeClr val="accent5">
                    <a:lumMod val="50000"/>
                  </a:schemeClr>
                </a:solidFill>
              </a:rPr>
              <a:t>IDEC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 ενώ επικεφαλής είναι το Ινστιτούτο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b="1" i="1" dirty="0">
                <a:solidFill>
                  <a:schemeClr val="accent5">
                    <a:lumMod val="50000"/>
                  </a:schemeClr>
                </a:solidFill>
              </a:rPr>
              <a:t>Pedro Nunes</a:t>
            </a:r>
            <a:r>
              <a:rPr lang="el-GR" sz="2000" dirty="0">
                <a:solidFill>
                  <a:schemeClr val="accent5">
                    <a:lumMod val="50000"/>
                  </a:schemeClr>
                </a:solidFill>
              </a:rPr>
              <a:t> από την Πορτογαλία.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br>
              <a:rPr lang="el-GR" sz="2000" dirty="0">
                <a:solidFill>
                  <a:schemeClr val="accent5">
                    <a:lumMod val="50000"/>
                  </a:schemeClr>
                </a:solidFill>
              </a:rPr>
            </a:br>
            <a:endParaRPr lang="el-GR" sz="2000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000" b="1" dirty="0">
                <a:solidFill>
                  <a:schemeClr val="accent1">
                    <a:lumMod val="50000"/>
                  </a:schemeClr>
                </a:solidFill>
              </a:rPr>
              <a:t>Το έργο επιδιώκει να βελτιώσει τη διασφάλιση της ποιότητας στην επαγγελματική εκπαίδευση και να ενισχύσει τις δυνατότητες κατάρτισης για τους παρόχους ΕΕΚ στον τομέα αυτό</a:t>
            </a:r>
            <a:r>
              <a:rPr lang="el-GR" sz="20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sz="20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l-GR" sz="2000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l-GR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99901" y="6042116"/>
            <a:ext cx="1478981" cy="86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622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687" y="795704"/>
            <a:ext cx="4398813" cy="50050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52D35B-B8C5-40E7-B95C-3E426AD8BEFB}"/>
              </a:ext>
            </a:extLst>
          </p:cNvPr>
          <p:cNvSpPr txBox="1"/>
          <p:nvPr/>
        </p:nvSpPr>
        <p:spPr>
          <a:xfrm>
            <a:off x="269595" y="2234342"/>
            <a:ext cx="11679469" cy="395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000" dirty="0">
                <a:solidFill>
                  <a:schemeClr val="accent1">
                    <a:lumMod val="50000"/>
                  </a:schemeClr>
                </a:solidFill>
              </a:rPr>
              <a:t>Στο πλαίσιο του προγράμματος αναπτύχθηκαν ήδη και συνεχίζουν να αναπτύσσονται υλικά χρήσιμα για την ΕΕΚ, όπως:</a:t>
            </a:r>
            <a:br>
              <a:rPr lang="el-GR" sz="2000" dirty="0">
                <a:solidFill>
                  <a:schemeClr val="accent1">
                    <a:lumMod val="50000"/>
                  </a:schemeClr>
                </a:solidFill>
              </a:rPr>
            </a:br>
            <a:endParaRPr lang="el-GR" sz="2000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sz="1900" dirty="0">
                <a:solidFill>
                  <a:schemeClr val="accent1">
                    <a:lumMod val="50000"/>
                  </a:schemeClr>
                </a:solidFill>
              </a:rPr>
              <a:t> μια </a:t>
            </a:r>
            <a:r>
              <a:rPr lang="el-GR" sz="1900" b="1" dirty="0">
                <a:solidFill>
                  <a:schemeClr val="accent1">
                    <a:lumMod val="50000"/>
                  </a:schemeClr>
                </a:solidFill>
              </a:rPr>
              <a:t>βασική έκθεση</a:t>
            </a:r>
            <a:r>
              <a:rPr lang="el-GR" sz="1900" dirty="0">
                <a:solidFill>
                  <a:schemeClr val="accent1">
                    <a:lumMod val="50000"/>
                  </a:schemeClr>
                </a:solidFill>
              </a:rPr>
              <a:t>, όπου παρουσιάζονται οι δυσκολίες αλλά και οι επιτυχίες στην εφαρμογή της διασφάλισης ποιότητας στην ΕΕΚ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sz="1900" dirty="0">
                <a:solidFill>
                  <a:schemeClr val="accent1">
                    <a:lumMod val="50000"/>
                  </a:schemeClr>
                </a:solidFill>
              </a:rPr>
              <a:t>ένα </a:t>
            </a:r>
            <a:r>
              <a:rPr lang="el-GR" sz="1900" b="1" dirty="0">
                <a:solidFill>
                  <a:schemeClr val="accent1">
                    <a:lumMod val="50000"/>
                  </a:schemeClr>
                </a:solidFill>
              </a:rPr>
              <a:t>κοινό πλαίσιο αναφοράς</a:t>
            </a:r>
            <a:r>
              <a:rPr lang="el-GR" sz="1900" dirty="0">
                <a:solidFill>
                  <a:schemeClr val="accent1">
                    <a:lumMod val="50000"/>
                  </a:schemeClr>
                </a:solidFill>
              </a:rPr>
              <a:t>, για να βοηθήσει τους μελλοντικούς Υπεύθυνους Ποιότητας στην ΕΕΚ να κατανοήσουν, να σχεδιάσουν και να εφαρμόσουν στρατηγικές διασφάλισης ποιότητας στον Οργανισμό τους.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sz="1900" dirty="0">
                <a:solidFill>
                  <a:schemeClr val="accent1">
                    <a:lumMod val="50000"/>
                  </a:schemeClr>
                </a:solidFill>
              </a:rPr>
              <a:t>ορισμένες </a:t>
            </a:r>
            <a:r>
              <a:rPr lang="el-GR" sz="1900" b="1" dirty="0">
                <a:solidFill>
                  <a:schemeClr val="accent1">
                    <a:lumMod val="50000"/>
                  </a:schemeClr>
                </a:solidFill>
              </a:rPr>
              <a:t>κατευθυντήριες γραμμές</a:t>
            </a:r>
            <a:r>
              <a:rPr lang="en-US" sz="1900" b="1" dirty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el-GR" sz="19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l-GR" sz="1900" dirty="0">
                <a:solidFill>
                  <a:schemeClr val="accent1">
                    <a:lumMod val="50000"/>
                  </a:schemeClr>
                </a:solidFill>
              </a:rPr>
              <a:t>με στόχο την ορθή προσαρμογή των προτύπων και εργαλείων του </a:t>
            </a:r>
            <a:r>
              <a:rPr lang="el-GR" sz="1900" b="1" dirty="0">
                <a:solidFill>
                  <a:schemeClr val="accent1">
                    <a:lumMod val="50000"/>
                  </a:schemeClr>
                </a:solidFill>
              </a:rPr>
              <a:t>EQAVET</a:t>
            </a:r>
            <a:r>
              <a:rPr lang="el-GR" sz="1900" dirty="0">
                <a:solidFill>
                  <a:schemeClr val="accent1">
                    <a:lumMod val="50000"/>
                  </a:schemeClr>
                </a:solidFill>
              </a:rPr>
              <a:t> (</a:t>
            </a:r>
            <a:r>
              <a:rPr lang="en-GB" sz="1900" i="1" dirty="0">
                <a:solidFill>
                  <a:schemeClr val="accent1">
                    <a:lumMod val="50000"/>
                  </a:schemeClr>
                </a:solidFill>
              </a:rPr>
              <a:t>European Quality Assurance in Vocational Education and Training</a:t>
            </a:r>
            <a:r>
              <a:rPr lang="el-GR" sz="1900" dirty="0">
                <a:solidFill>
                  <a:schemeClr val="accent1">
                    <a:lumMod val="50000"/>
                  </a:schemeClr>
                </a:solidFill>
              </a:rPr>
              <a:t>) στην επαγγελματική εκπαίδευση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sz="1900" dirty="0">
                <a:solidFill>
                  <a:schemeClr val="accent1">
                    <a:lumMod val="50000"/>
                  </a:schemeClr>
                </a:solidFill>
              </a:rPr>
              <a:t>μια </a:t>
            </a:r>
            <a:r>
              <a:rPr lang="el-GR" sz="1900" b="1" dirty="0">
                <a:solidFill>
                  <a:schemeClr val="accent1">
                    <a:lumMod val="50000"/>
                  </a:schemeClr>
                </a:solidFill>
              </a:rPr>
              <a:t>εκπαίδευση</a:t>
            </a:r>
            <a:r>
              <a:rPr lang="en-US" sz="1900" b="1" dirty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el-GR" sz="1900" dirty="0">
                <a:solidFill>
                  <a:schemeClr val="accent1">
                    <a:lumMod val="50000"/>
                  </a:schemeClr>
                </a:solidFill>
              </a:rPr>
              <a:t> που δίνει έμφαση στην ανάπτυξη των κύριων δεξιοτήτων και των απαιτούμενων ικανοτήτων ενός Υπεύθυνου Ποιότητας, μαζί με αντίστοιχα εκπαιδευτικά υλικά. </a:t>
            </a:r>
            <a:r>
              <a:rPr lang="en-US" sz="1900" dirty="0">
                <a:solidFill>
                  <a:schemeClr val="accent1">
                    <a:lumMod val="50000"/>
                  </a:schemeClr>
                </a:solidFill>
              </a:rPr>
              <a:t>“</a:t>
            </a:r>
            <a:r>
              <a:rPr lang="en-US" sz="1900" b="1" u="sng" dirty="0">
                <a:solidFill>
                  <a:schemeClr val="accent1">
                    <a:lumMod val="50000"/>
                  </a:schemeClr>
                </a:solidFill>
              </a:rPr>
              <a:t>Strategy Genie</a:t>
            </a:r>
            <a:r>
              <a:rPr lang="en-US" sz="1900" dirty="0">
                <a:solidFill>
                  <a:schemeClr val="accent1">
                    <a:lumMod val="50000"/>
                  </a:schemeClr>
                </a:solidFill>
              </a:rPr>
              <a:t>”</a:t>
            </a:r>
            <a:endParaRPr lang="el-GR" sz="1900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sz="1900" b="1" dirty="0">
                <a:solidFill>
                  <a:schemeClr val="accent1">
                    <a:lumMod val="50000"/>
                  </a:schemeClr>
                </a:solidFill>
              </a:rPr>
              <a:t>προτάσεις</a:t>
            </a:r>
            <a:r>
              <a:rPr lang="el-GR" sz="1900" dirty="0">
                <a:solidFill>
                  <a:schemeClr val="accent1">
                    <a:lumMod val="50000"/>
                  </a:schemeClr>
                </a:solidFill>
              </a:rPr>
              <a:t> για την υλοποίηση ενός ολοκληρωμένου Συστήματος Διαχείρισης Ποιότητας.</a:t>
            </a:r>
            <a:endParaRPr lang="el-GR" sz="2000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l-GR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4426" y="6269950"/>
            <a:ext cx="1008668" cy="58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211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52D35B-B8C5-40E7-B95C-3E426AD8BEFB}"/>
              </a:ext>
            </a:extLst>
          </p:cNvPr>
          <p:cNvSpPr txBox="1"/>
          <p:nvPr/>
        </p:nvSpPr>
        <p:spPr>
          <a:xfrm>
            <a:off x="1750979" y="2383277"/>
            <a:ext cx="8711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500" dirty="0">
                <a:solidFill>
                  <a:schemeClr val="accent5">
                    <a:lumMod val="50000"/>
                  </a:schemeClr>
                </a:solidFill>
              </a:rPr>
              <a:t>Σήμερα θα σας ‘ξεναγήσουμε’ στην εκπαιδευτική πλατφόρμα </a:t>
            </a:r>
            <a:endParaRPr lang="en-US" sz="25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US" sz="25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l-GR" sz="25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br>
              <a:rPr lang="el-GR" sz="25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l-GR" sz="2500" dirty="0">
                <a:solidFill>
                  <a:schemeClr val="accent5">
                    <a:lumMod val="50000"/>
                  </a:schemeClr>
                </a:solidFill>
              </a:rPr>
              <a:t>Καλώς ήρθατε στο </a:t>
            </a:r>
            <a:r>
              <a:rPr lang="en-US" sz="2500" dirty="0">
                <a:solidFill>
                  <a:schemeClr val="accent5">
                    <a:lumMod val="50000"/>
                  </a:schemeClr>
                </a:solidFill>
              </a:rPr>
              <a:t>“</a:t>
            </a:r>
            <a:r>
              <a:rPr lang="en-US" sz="2500" b="1" dirty="0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</a:rPr>
              <a:t>Strategy Genie</a:t>
            </a:r>
            <a:r>
              <a:rPr lang="en-US" sz="2500" dirty="0">
                <a:solidFill>
                  <a:schemeClr val="accent5">
                    <a:lumMod val="50000"/>
                  </a:schemeClr>
                </a:solidFill>
              </a:rPr>
              <a:t>” </a:t>
            </a:r>
            <a:br>
              <a:rPr lang="en-US" sz="2500" dirty="0">
                <a:solidFill>
                  <a:schemeClr val="accent5">
                    <a:lumMod val="50000"/>
                  </a:schemeClr>
                </a:solidFill>
              </a:rPr>
            </a:br>
            <a:endParaRPr lang="el-GR" sz="25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pic>
        <p:nvPicPr>
          <p:cNvPr id="9" name="Graphic 8" descr="Streetlight">
            <a:extLst>
              <a:ext uri="{FF2B5EF4-FFF2-40B4-BE49-F238E27FC236}">
                <a16:creationId xmlns:a16="http://schemas.microsoft.com/office/drawing/2014/main" id="{E37578D4-B8E7-4E46-869F-AFCFABAB60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7731635" y="3429000"/>
            <a:ext cx="1114051" cy="111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452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52D35B-B8C5-40E7-B95C-3E426AD8BEFB}"/>
              </a:ext>
            </a:extLst>
          </p:cNvPr>
          <p:cNvSpPr txBox="1"/>
          <p:nvPr/>
        </p:nvSpPr>
        <p:spPr>
          <a:xfrm>
            <a:off x="1750979" y="2383277"/>
            <a:ext cx="895787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500" dirty="0">
                <a:solidFill>
                  <a:schemeClr val="accent5">
                    <a:lumMod val="50000"/>
                  </a:schemeClr>
                </a:solidFill>
              </a:rPr>
              <a:t>Μπορείτε να επισκεφτείτε την ιστοσελίδα του έργου:</a:t>
            </a:r>
            <a:br>
              <a:rPr lang="el-GR" sz="25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l-GR" sz="25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l-GR" sz="2500" b="1" dirty="0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  <a:hlinkClick r:id="rId8"/>
              </a:rPr>
              <a:t>www.in-qual.com</a:t>
            </a:r>
            <a:r>
              <a:rPr lang="el-GR" sz="2500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algn="ctr"/>
            <a:endParaRPr lang="el-GR" sz="25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l-GR" sz="2500" dirty="0">
                <a:solidFill>
                  <a:schemeClr val="accent5">
                    <a:lumMod val="50000"/>
                  </a:schemeClr>
                </a:solidFill>
              </a:rPr>
              <a:t>Μόλις συνδεθείτε, θα δείτε την αρχική σελίδα</a:t>
            </a:r>
          </a:p>
          <a:p>
            <a:pPr algn="ctr"/>
            <a:r>
              <a:rPr lang="el-GR" sz="2500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el-GR" sz="2500" dirty="0">
                <a:solidFill>
                  <a:schemeClr val="accent5">
                    <a:lumMod val="50000"/>
                  </a:schemeClr>
                </a:solidFill>
              </a:rPr>
              <a:t> (σε λίγο καιρό θα είναι διαθέσιμη και στα ελληνικά):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482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E7A3EC-4C12-4BC4-A205-C56372A004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5214" y="2065988"/>
            <a:ext cx="8521571" cy="402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44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E878-0B6B-4806-98AD-410762D32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9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l-GR" sz="3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ο</a:t>
            </a:r>
            <a:r>
              <a:rPr lang="el-GR" sz="3000" b="1" dirty="0">
                <a:latin typeface="Arial" panose="020B0604020202020204" pitchFamily="34" charset="0"/>
                <a:cs typeface="Arial" panose="020B0604020202020204" pitchFamily="34" charset="0"/>
              </a:rPr>
              <a:t> Διακρατικό, Διαδικτυακό Συνέδριο</a:t>
            </a:r>
            <a:endParaRPr lang="en-GB" sz="3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45E267-8F73-4E0C-B368-C8848676F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2379" y="882804"/>
            <a:ext cx="844144" cy="798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88ECE164-4DB8-4912-876D-D34527A11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1" b="33270"/>
          <a:stretch/>
        </p:blipFill>
        <p:spPr>
          <a:xfrm>
            <a:off x="9917797" y="153930"/>
            <a:ext cx="1933309" cy="6636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8EDE4F-0AF9-41F4-ABD8-309CF803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649" y="817616"/>
            <a:ext cx="4624097" cy="526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45DB4FF-0B82-413E-AD46-38C9FEB4BF8C}"/>
              </a:ext>
            </a:extLst>
          </p:cNvPr>
          <p:cNvSpPr txBox="1"/>
          <p:nvPr/>
        </p:nvSpPr>
        <p:spPr>
          <a:xfrm>
            <a:off x="242937" y="6473237"/>
            <a:ext cx="3054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50000"/>
                  </a:schemeClr>
                </a:solidFill>
              </a:rPr>
              <a:t>#discuss_learning</a:t>
            </a:r>
            <a:endParaRPr lang="en-GB" sz="2000" b="1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4BDB3C-73F6-4C8B-A268-A73F8F15D031}"/>
              </a:ext>
            </a:extLst>
          </p:cNvPr>
          <p:cNvSpPr txBox="1"/>
          <p:nvPr/>
        </p:nvSpPr>
        <p:spPr>
          <a:xfrm>
            <a:off x="9581236" y="6473236"/>
            <a:ext cx="2367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b="1">
                <a:solidFill>
                  <a:schemeClr val="accent1">
                    <a:lumMod val="50000"/>
                  </a:schemeClr>
                </a:solidFill>
              </a:rPr>
              <a:t>#EUVocationalSkills</a:t>
            </a:r>
          </a:p>
        </p:txBody>
      </p:sp>
      <p:pic>
        <p:nvPicPr>
          <p:cNvPr id="15" name="Εικόνα 13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65B0A2F-D7AC-4151-8862-28B809FC4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41" y="771343"/>
            <a:ext cx="2354356" cy="404533"/>
          </a:xfrm>
          <a:prstGeom prst="rect">
            <a:avLst/>
          </a:prstGeom>
        </p:spPr>
      </p:pic>
      <p:pic>
        <p:nvPicPr>
          <p:cNvPr id="23" name="Picture 4" descr="Text&#10;&#10;Description automatically generated">
            <a:extLst>
              <a:ext uri="{FF2B5EF4-FFF2-40B4-BE49-F238E27FC236}">
                <a16:creationId xmlns:a16="http://schemas.microsoft.com/office/drawing/2014/main" id="{4132D9D5-6AA1-4644-B404-2A7D5646F5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59" t="55662" r="39246" b="5718"/>
          <a:stretch/>
        </p:blipFill>
        <p:spPr>
          <a:xfrm>
            <a:off x="269594" y="1267712"/>
            <a:ext cx="1765423" cy="509348"/>
          </a:xfrm>
          <a:prstGeom prst="rect">
            <a:avLst/>
          </a:prstGeom>
        </p:spPr>
      </p:pic>
      <p:pic>
        <p:nvPicPr>
          <p:cNvPr id="5" name="Εικόνα 14">
            <a:extLst>
              <a:ext uri="{FF2B5EF4-FFF2-40B4-BE49-F238E27FC236}">
                <a16:creationId xmlns:a16="http://schemas.microsoft.com/office/drawing/2014/main" id="{A1473BDC-40C5-4197-9990-580332951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667" y="156910"/>
            <a:ext cx="1828801" cy="558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1D60CB-FE7A-4640-B836-2F95DD23AD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932" y="6237566"/>
            <a:ext cx="1036922" cy="6045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107610-C851-4937-BE85-94B820A3CD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92791" y="1657939"/>
            <a:ext cx="7711813" cy="451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853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7000">
        <p159:morph option="byObject"/>
      </p:transition>
    </mc:Choice>
    <mc:Fallback xmlns="">
      <p:transition spd="slow" advClick="0" advTm="7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938</TotalTime>
  <Words>1201</Words>
  <Application>Microsoft Office PowerPoint</Application>
  <PresentationFormat>Widescreen</PresentationFormat>
  <Paragraphs>153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Open Sans</vt:lpstr>
      <vt:lpstr>Osnova Pro Medium</vt:lpstr>
      <vt:lpstr>Raleway</vt:lpstr>
      <vt:lpstr>Wingdings</vt:lpstr>
      <vt:lpstr>Office Theme</vt:lpstr>
      <vt:lpstr>2ο Διακρατικό, Διαδικτυακό Συνέδριο Discuss Learning 2020   Επαγγελματική Εκπαίδευση και Κατάρτιση – Εστιάζοντας στην ποιότητα 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  <vt:lpstr>2ο Διακρατικό, Διαδικτυακό Συνέδριο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1η Διακρατική Ημερίδα Discuss Learning 2019  Επαγγελματική εκπαίδευση και Επιχειρήσεις: Διαμορφώνοντας τους εργαζόμενους του αύριο</dc:title>
  <dc:creator>Nefeli Dimopoulou</dc:creator>
  <cp:lastModifiedBy>Eirini Gkotsi</cp:lastModifiedBy>
  <cp:revision>26</cp:revision>
  <dcterms:created xsi:type="dcterms:W3CDTF">2019-10-02T15:29:35Z</dcterms:created>
  <dcterms:modified xsi:type="dcterms:W3CDTF">2020-11-09T07:43:16Z</dcterms:modified>
</cp:coreProperties>
</file>